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506" r:id="rId5"/>
    <p:sldId id="265" r:id="rId6"/>
    <p:sldId id="522" r:id="rId7"/>
    <p:sldId id="526" r:id="rId8"/>
    <p:sldId id="524" r:id="rId9"/>
    <p:sldId id="525" r:id="rId10"/>
    <p:sldId id="527" r:id="rId11"/>
    <p:sldId id="528" r:id="rId12"/>
    <p:sldId id="529" r:id="rId13"/>
    <p:sldId id="262" r:id="rId14"/>
    <p:sldId id="268" r:id="rId15"/>
    <p:sldId id="264" r:id="rId16"/>
    <p:sldId id="263" r:id="rId17"/>
    <p:sldId id="505" r:id="rId18"/>
    <p:sldId id="310" r:id="rId19"/>
    <p:sldId id="517" r:id="rId20"/>
    <p:sldId id="530" r:id="rId21"/>
    <p:sldId id="518" r:id="rId22"/>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786B"/>
    <a:srgbClr val="69645C"/>
    <a:srgbClr val="2D2415"/>
    <a:srgbClr val="0D2676"/>
    <a:srgbClr val="4F4B46"/>
    <a:srgbClr val="FE4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53" autoAdjust="0"/>
    <p:restoredTop sz="94660"/>
  </p:normalViewPr>
  <p:slideViewPr>
    <p:cSldViewPr snapToGrid="0">
      <p:cViewPr varScale="1">
        <p:scale>
          <a:sx n="72" d="100"/>
          <a:sy n="72" d="100"/>
        </p:scale>
        <p:origin x="36"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8DF01A-0174-4D1C-957A-0C8654FA5E21}" type="datetimeFigureOut">
              <a:t>25/09/2025</a:t>
            </a:fld>
            <a:endParaRPr lang="pt-PT"/>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E1B687-E49A-4404-A0FA-D56BFED34935}" type="slidenum">
              <a:t>‹nº›</a:t>
            </a:fld>
            <a:endParaRPr lang="pt-PT"/>
          </a:p>
        </p:txBody>
      </p:sp>
    </p:spTree>
    <p:extLst>
      <p:ext uri="{BB962C8B-B14F-4D97-AF65-F5344CB8AC3E}">
        <p14:creationId xmlns:p14="http://schemas.microsoft.com/office/powerpoint/2010/main" val="2051388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“The illiterate of the 21st century will not be those who cannot read and write, but those who cannot learn, unlearn, and relearn.” Alvin Toffler</a:t>
            </a:r>
            <a:endParaRPr lang="pt-PT"/>
          </a:p>
        </p:txBody>
      </p:sp>
      <p:sp>
        <p:nvSpPr>
          <p:cNvPr id="4" name="Marcador de Posição do Número do Diapositivo 3"/>
          <p:cNvSpPr>
            <a:spLocks noGrp="1"/>
          </p:cNvSpPr>
          <p:nvPr>
            <p:ph type="sldNum" sz="quarter" idx="5"/>
          </p:nvPr>
        </p:nvSpPr>
        <p:spPr/>
        <p:txBody>
          <a:bodyPr/>
          <a:lstStyle/>
          <a:p>
            <a:fld id="{C12AB9BB-4D7D-49EB-98B9-24BF0345E9F4}" type="slidenum">
              <a:rPr lang="pt-PT" smtClean="0"/>
              <a:t>10</a:t>
            </a:fld>
            <a:endParaRPr lang="pt-PT"/>
          </a:p>
        </p:txBody>
      </p:sp>
    </p:spTree>
    <p:extLst>
      <p:ext uri="{BB962C8B-B14F-4D97-AF65-F5344CB8AC3E}">
        <p14:creationId xmlns:p14="http://schemas.microsoft.com/office/powerpoint/2010/main" val="3010462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PT"/>
              <a:t>Clique para editar o estilo</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Faça clique para editar o estilo</a:t>
            </a:r>
          </a:p>
        </p:txBody>
      </p:sp>
      <p:sp>
        <p:nvSpPr>
          <p:cNvPr id="4" name="Marcador de Posição da Data 3"/>
          <p:cNvSpPr>
            <a:spLocks noGrp="1"/>
          </p:cNvSpPr>
          <p:nvPr>
            <p:ph type="dt" sz="half" idx="10"/>
          </p:nvPr>
        </p:nvSpPr>
        <p:spPr/>
        <p:txBody>
          <a:bodyPr/>
          <a:lstStyle/>
          <a:p>
            <a:fld id="{E431C0BB-DC71-4713-A787-95011EDB8CA8}" type="datetimeFigureOut">
              <a:rPr lang="pt-PT" smtClean="0"/>
              <a:t>25/09/2025</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15A16595-07AD-4646-803E-1CCE41789BEC}" type="slidenum">
              <a:rPr lang="pt-PT" smtClean="0"/>
              <a:t>‹nº›</a:t>
            </a:fld>
            <a:endParaRPr lang="pt-PT"/>
          </a:p>
        </p:txBody>
      </p:sp>
    </p:spTree>
    <p:extLst>
      <p:ext uri="{BB962C8B-B14F-4D97-AF65-F5344CB8AC3E}">
        <p14:creationId xmlns:p14="http://schemas.microsoft.com/office/powerpoint/2010/main" val="1035360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a:t>Clique para editar o estilo</a:t>
            </a:r>
          </a:p>
        </p:txBody>
      </p:sp>
      <p:sp>
        <p:nvSpPr>
          <p:cNvPr id="3" name="Marcador de Posição de Texto Vertical 2"/>
          <p:cNvSpPr>
            <a:spLocks noGrp="1"/>
          </p:cNvSpPr>
          <p:nvPr>
            <p:ph type="body" orient="vert" idx="1"/>
          </p:nvPr>
        </p:nvSpPr>
        <p:spPr/>
        <p:txBody>
          <a:bodyPr vert="eaVert"/>
          <a:lstStyle/>
          <a:p>
            <a:pPr lvl="0"/>
            <a:r>
              <a:rPr lang="pt-PT"/>
              <a:t>Clique para editar os estilos</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p:cNvSpPr>
            <a:spLocks noGrp="1"/>
          </p:cNvSpPr>
          <p:nvPr>
            <p:ph type="dt" sz="half" idx="10"/>
          </p:nvPr>
        </p:nvSpPr>
        <p:spPr/>
        <p:txBody>
          <a:bodyPr/>
          <a:lstStyle/>
          <a:p>
            <a:fld id="{E431C0BB-DC71-4713-A787-95011EDB8CA8}" type="datetimeFigureOut">
              <a:rPr lang="pt-PT" smtClean="0"/>
              <a:t>25/09/2025</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15A16595-07AD-4646-803E-1CCE41789BEC}" type="slidenum">
              <a:rPr lang="pt-PT" smtClean="0"/>
              <a:t>‹nº›</a:t>
            </a:fld>
            <a:endParaRPr lang="pt-PT"/>
          </a:p>
        </p:txBody>
      </p:sp>
    </p:spTree>
    <p:extLst>
      <p:ext uri="{BB962C8B-B14F-4D97-AF65-F5344CB8AC3E}">
        <p14:creationId xmlns:p14="http://schemas.microsoft.com/office/powerpoint/2010/main" val="1042510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PT"/>
              <a:t>Clique para editar o estilo</a:t>
            </a:r>
          </a:p>
        </p:txBody>
      </p:sp>
      <p:sp>
        <p:nvSpPr>
          <p:cNvPr id="3" name="Marcador de Posição de Texto Vertical 2"/>
          <p:cNvSpPr>
            <a:spLocks noGrp="1"/>
          </p:cNvSpPr>
          <p:nvPr>
            <p:ph type="body" orient="vert" idx="1"/>
          </p:nvPr>
        </p:nvSpPr>
        <p:spPr>
          <a:xfrm>
            <a:off x="838200" y="365125"/>
            <a:ext cx="7734300" cy="5811838"/>
          </a:xfrm>
        </p:spPr>
        <p:txBody>
          <a:bodyPr vert="eaVert"/>
          <a:lstStyle/>
          <a:p>
            <a:pPr lvl="0"/>
            <a:r>
              <a:rPr lang="pt-PT"/>
              <a:t>Clique para editar os estilos</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p:cNvSpPr>
            <a:spLocks noGrp="1"/>
          </p:cNvSpPr>
          <p:nvPr>
            <p:ph type="dt" sz="half" idx="10"/>
          </p:nvPr>
        </p:nvSpPr>
        <p:spPr/>
        <p:txBody>
          <a:bodyPr/>
          <a:lstStyle/>
          <a:p>
            <a:fld id="{E431C0BB-DC71-4713-A787-95011EDB8CA8}" type="datetimeFigureOut">
              <a:rPr lang="pt-PT" smtClean="0"/>
              <a:t>25/09/2025</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15A16595-07AD-4646-803E-1CCE41789BEC}" type="slidenum">
              <a:rPr lang="pt-PT" smtClean="0"/>
              <a:t>‹nº›</a:t>
            </a:fld>
            <a:endParaRPr lang="pt-PT"/>
          </a:p>
        </p:txBody>
      </p:sp>
    </p:spTree>
    <p:extLst>
      <p:ext uri="{BB962C8B-B14F-4D97-AF65-F5344CB8AC3E}">
        <p14:creationId xmlns:p14="http://schemas.microsoft.com/office/powerpoint/2010/main" val="28517187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ULO + TEXTO + IMAGEM">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86BF4BC-90B8-FA6E-7473-98D18800F952}"/>
              </a:ext>
            </a:extLst>
          </p:cNvPr>
          <p:cNvSpPr>
            <a:spLocks noGrp="1"/>
          </p:cNvSpPr>
          <p:nvPr>
            <p:ph sz="half" idx="2" hasCustomPrompt="1"/>
          </p:nvPr>
        </p:nvSpPr>
        <p:spPr>
          <a:xfrm>
            <a:off x="544452" y="2659117"/>
            <a:ext cx="5278008" cy="2944515"/>
          </a:xfrm>
        </p:spPr>
        <p:txBody>
          <a:bodyPr anchor="b"/>
          <a:lstStyle>
            <a:lvl2pPr marL="0">
              <a:defRPr>
                <a:solidFill>
                  <a:srgbClr val="214588"/>
                </a:solidFill>
              </a:defRPr>
            </a:lvl2pPr>
          </a:lstStyle>
          <a:p>
            <a:pPr lvl="1"/>
            <a:r>
              <a:rPr lang="en-GB" err="1"/>
              <a:t>Texto</a:t>
            </a:r>
            <a:r>
              <a:rPr lang="en-GB"/>
              <a:t> </a:t>
            </a:r>
            <a:r>
              <a:rPr lang="en-GB" err="1"/>
              <a:t>Tamanho</a:t>
            </a:r>
            <a:r>
              <a:rPr lang="en-GB"/>
              <a:t> 3</a:t>
            </a:r>
            <a:br>
              <a:rPr lang="en-GB"/>
            </a:br>
            <a:r>
              <a:rPr lang="en-GB"/>
              <a:t>Lorem Ipsum is simply dummy text of the printing and typesetting industry. Lorem Ipsum has been the industry's standard dummy text ever since the 1500s.</a:t>
            </a:r>
          </a:p>
        </p:txBody>
      </p:sp>
      <p:sp>
        <p:nvSpPr>
          <p:cNvPr id="5" name="Date Placeholder 4">
            <a:extLst>
              <a:ext uri="{FF2B5EF4-FFF2-40B4-BE49-F238E27FC236}">
                <a16:creationId xmlns:a16="http://schemas.microsoft.com/office/drawing/2014/main" id="{2A308101-DED8-655A-6C90-C57C9E895E24}"/>
              </a:ext>
            </a:extLst>
          </p:cNvPr>
          <p:cNvSpPr>
            <a:spLocks noGrp="1"/>
          </p:cNvSpPr>
          <p:nvPr>
            <p:ph type="dt" sz="half" idx="10"/>
          </p:nvPr>
        </p:nvSpPr>
        <p:spPr/>
        <p:txBody>
          <a:bodyPr/>
          <a:lstStyle/>
          <a:p>
            <a:fld id="{A957BB74-9881-2845-AB36-004E96B0F241}" type="datetime1">
              <a:rPr lang="en-US" smtClean="0"/>
              <a:t>9/25/2025</a:t>
            </a:fld>
            <a:endParaRPr lang="en-PT"/>
          </a:p>
        </p:txBody>
      </p:sp>
      <p:sp>
        <p:nvSpPr>
          <p:cNvPr id="7" name="Slide Number Placeholder 6">
            <a:extLst>
              <a:ext uri="{FF2B5EF4-FFF2-40B4-BE49-F238E27FC236}">
                <a16:creationId xmlns:a16="http://schemas.microsoft.com/office/drawing/2014/main" id="{40D9EA5E-7EA1-C5C0-51D4-750D463FD6C2}"/>
              </a:ext>
            </a:extLst>
          </p:cNvPr>
          <p:cNvSpPr>
            <a:spLocks noGrp="1"/>
          </p:cNvSpPr>
          <p:nvPr>
            <p:ph type="sldNum" sz="quarter" idx="12"/>
          </p:nvPr>
        </p:nvSpPr>
        <p:spPr/>
        <p:txBody>
          <a:bodyPr/>
          <a:lstStyle/>
          <a:p>
            <a:fld id="{20A149AE-7282-094B-953E-8806FB33A358}" type="slidenum">
              <a:rPr lang="en-PT" smtClean="0"/>
              <a:t>‹nº›</a:t>
            </a:fld>
            <a:endParaRPr lang="en-PT"/>
          </a:p>
        </p:txBody>
      </p:sp>
      <p:sp>
        <p:nvSpPr>
          <p:cNvPr id="2" name="Content Placeholder 3">
            <a:extLst>
              <a:ext uri="{FF2B5EF4-FFF2-40B4-BE49-F238E27FC236}">
                <a16:creationId xmlns:a16="http://schemas.microsoft.com/office/drawing/2014/main" id="{DD4759A6-B92A-769E-DE26-9EC8EF640099}"/>
              </a:ext>
            </a:extLst>
          </p:cNvPr>
          <p:cNvSpPr>
            <a:spLocks noGrp="1"/>
          </p:cNvSpPr>
          <p:nvPr>
            <p:ph sz="half" idx="13" hasCustomPrompt="1"/>
          </p:nvPr>
        </p:nvSpPr>
        <p:spPr>
          <a:xfrm>
            <a:off x="544452" y="557048"/>
            <a:ext cx="5278008" cy="1839312"/>
          </a:xfrm>
        </p:spPr>
        <p:txBody>
          <a:bodyPr anchor="t"/>
          <a:lstStyle>
            <a:lvl1pPr>
              <a:defRPr>
                <a:solidFill>
                  <a:srgbClr val="214588"/>
                </a:solidFill>
              </a:defRPr>
            </a:lvl1pPr>
            <a:lvl2pPr marL="0">
              <a:defRPr>
                <a:solidFill>
                  <a:srgbClr val="214588"/>
                </a:solidFill>
              </a:defRPr>
            </a:lvl2pPr>
          </a:lstStyle>
          <a:p>
            <a:pPr lvl="0"/>
            <a:r>
              <a:rPr lang="en-GB" err="1"/>
              <a:t>Texto</a:t>
            </a:r>
            <a:r>
              <a:rPr lang="en-GB"/>
              <a:t> </a:t>
            </a:r>
            <a:r>
              <a:rPr lang="en-GB" err="1"/>
              <a:t>Tamanho</a:t>
            </a:r>
            <a:r>
              <a:rPr lang="en-GB"/>
              <a:t> 2</a:t>
            </a:r>
          </a:p>
        </p:txBody>
      </p:sp>
      <p:sp>
        <p:nvSpPr>
          <p:cNvPr id="12" name="Picture Placeholder 5">
            <a:extLst>
              <a:ext uri="{FF2B5EF4-FFF2-40B4-BE49-F238E27FC236}">
                <a16:creationId xmlns:a16="http://schemas.microsoft.com/office/drawing/2014/main" id="{E0E8ECF7-F826-F27C-4E6F-F30C85F0881A}"/>
              </a:ext>
            </a:extLst>
          </p:cNvPr>
          <p:cNvSpPr>
            <a:spLocks noGrp="1"/>
          </p:cNvSpPr>
          <p:nvPr>
            <p:ph type="pic" sz="quarter" idx="14"/>
          </p:nvPr>
        </p:nvSpPr>
        <p:spPr>
          <a:xfrm>
            <a:off x="6371540" y="550862"/>
            <a:ext cx="5278438" cy="5052770"/>
          </a:xfrm>
          <a:blipFill>
            <a:blip r:embed="rId2"/>
            <a:stretch>
              <a:fillRect l="-38" t="-3123" r="38" b="-6712"/>
            </a:stretch>
          </a:blipFill>
        </p:spPr>
        <p:txBody>
          <a:bodyPr/>
          <a:lstStyle/>
          <a:p>
            <a:r>
              <a:rPr lang="en-GB"/>
              <a:t>Click icon to add picture</a:t>
            </a:r>
            <a:endParaRPr lang="en-PT"/>
          </a:p>
        </p:txBody>
      </p:sp>
    </p:spTree>
    <p:extLst>
      <p:ext uri="{BB962C8B-B14F-4D97-AF65-F5344CB8AC3E}">
        <p14:creationId xmlns:p14="http://schemas.microsoft.com/office/powerpoint/2010/main" val="38516360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PARADO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060553-41DD-C0C3-2B65-44634F3BD446}"/>
              </a:ext>
            </a:extLst>
          </p:cNvPr>
          <p:cNvSpPr/>
          <p:nvPr userDrawn="1"/>
        </p:nvSpPr>
        <p:spPr>
          <a:xfrm>
            <a:off x="0" y="0"/>
            <a:ext cx="12192000" cy="6858000"/>
          </a:xfrm>
          <a:prstGeom prst="rect">
            <a:avLst/>
          </a:prstGeom>
          <a:solidFill>
            <a:srgbClr val="FDCF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T" sz="2700"/>
          </a:p>
        </p:txBody>
      </p:sp>
      <p:sp>
        <p:nvSpPr>
          <p:cNvPr id="4" name="Date Placeholder 3">
            <a:extLst>
              <a:ext uri="{FF2B5EF4-FFF2-40B4-BE49-F238E27FC236}">
                <a16:creationId xmlns:a16="http://schemas.microsoft.com/office/drawing/2014/main" id="{DC6A75AC-03D4-1A41-7F87-003860289A19}"/>
              </a:ext>
            </a:extLst>
          </p:cNvPr>
          <p:cNvSpPr>
            <a:spLocks noGrp="1"/>
          </p:cNvSpPr>
          <p:nvPr>
            <p:ph type="dt" sz="half" idx="10"/>
          </p:nvPr>
        </p:nvSpPr>
        <p:spPr/>
        <p:txBody>
          <a:bodyPr/>
          <a:lstStyle/>
          <a:p>
            <a:fld id="{058C2EB7-BA81-4E45-9012-92B67FB47B75}" type="datetime1">
              <a:rPr lang="en-US" smtClean="0"/>
              <a:t>9/25/2025</a:t>
            </a:fld>
            <a:endParaRPr lang="en-PT"/>
          </a:p>
        </p:txBody>
      </p:sp>
      <p:sp>
        <p:nvSpPr>
          <p:cNvPr id="6" name="Slide Number Placeholder 5">
            <a:extLst>
              <a:ext uri="{FF2B5EF4-FFF2-40B4-BE49-F238E27FC236}">
                <a16:creationId xmlns:a16="http://schemas.microsoft.com/office/drawing/2014/main" id="{F69D87A2-4DAC-27C7-97EA-8D02A831D083}"/>
              </a:ext>
            </a:extLst>
          </p:cNvPr>
          <p:cNvSpPr>
            <a:spLocks noGrp="1"/>
          </p:cNvSpPr>
          <p:nvPr>
            <p:ph type="sldNum" sz="quarter" idx="12"/>
          </p:nvPr>
        </p:nvSpPr>
        <p:spPr/>
        <p:txBody>
          <a:bodyPr/>
          <a:lstStyle/>
          <a:p>
            <a:fld id="{20A149AE-7282-094B-953E-8806FB33A358}" type="slidenum">
              <a:rPr lang="en-PT" smtClean="0"/>
              <a:t>‹nº›</a:t>
            </a:fld>
            <a:endParaRPr lang="en-PT"/>
          </a:p>
        </p:txBody>
      </p:sp>
      <p:sp>
        <p:nvSpPr>
          <p:cNvPr id="8" name="Title 1">
            <a:extLst>
              <a:ext uri="{FF2B5EF4-FFF2-40B4-BE49-F238E27FC236}">
                <a16:creationId xmlns:a16="http://schemas.microsoft.com/office/drawing/2014/main" id="{35572836-3EFE-23E4-602A-8E1721CC9230}"/>
              </a:ext>
            </a:extLst>
          </p:cNvPr>
          <p:cNvSpPr>
            <a:spLocks noGrp="1"/>
          </p:cNvSpPr>
          <p:nvPr>
            <p:ph type="ctrTitle" hasCustomPrompt="1"/>
          </p:nvPr>
        </p:nvSpPr>
        <p:spPr>
          <a:xfrm>
            <a:off x="544452" y="2761414"/>
            <a:ext cx="11103096" cy="1335174"/>
          </a:xfrm>
        </p:spPr>
        <p:txBody>
          <a:bodyPr anchor="ctr"/>
          <a:lstStyle>
            <a:lvl1pPr algn="ctr">
              <a:defRPr sz="6000">
                <a:solidFill>
                  <a:srgbClr val="214588"/>
                </a:solidFill>
              </a:defRPr>
            </a:lvl1pPr>
          </a:lstStyle>
          <a:p>
            <a:r>
              <a:rPr lang="en-GB" err="1"/>
              <a:t>Texto</a:t>
            </a:r>
            <a:r>
              <a:rPr lang="en-GB"/>
              <a:t> </a:t>
            </a:r>
            <a:r>
              <a:rPr lang="en-GB" err="1"/>
              <a:t>tamanho</a:t>
            </a:r>
            <a:r>
              <a:rPr lang="en-GB"/>
              <a:t> 1</a:t>
            </a:r>
            <a:endParaRPr lang="en-PT"/>
          </a:p>
        </p:txBody>
      </p:sp>
      <p:pic>
        <p:nvPicPr>
          <p:cNvPr id="9" name="Picture 8">
            <a:extLst>
              <a:ext uri="{FF2B5EF4-FFF2-40B4-BE49-F238E27FC236}">
                <a16:creationId xmlns:a16="http://schemas.microsoft.com/office/drawing/2014/main" id="{205B5780-2D3C-2D95-6C47-C7267919F215}"/>
              </a:ext>
            </a:extLst>
          </p:cNvPr>
          <p:cNvPicPr>
            <a:picLocks noChangeAspect="1"/>
          </p:cNvPicPr>
          <p:nvPr userDrawn="1"/>
        </p:nvPicPr>
        <p:blipFill>
          <a:blip r:embed="rId2"/>
          <a:stretch>
            <a:fillRect/>
          </a:stretch>
        </p:blipFill>
        <p:spPr>
          <a:xfrm>
            <a:off x="5995440" y="6014722"/>
            <a:ext cx="201120" cy="221232"/>
          </a:xfrm>
          <a:prstGeom prst="rect">
            <a:avLst/>
          </a:prstGeom>
        </p:spPr>
      </p:pic>
    </p:spTree>
    <p:extLst>
      <p:ext uri="{BB962C8B-B14F-4D97-AF65-F5344CB8AC3E}">
        <p14:creationId xmlns:p14="http://schemas.microsoft.com/office/powerpoint/2010/main" val="16460035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M + TEXTO">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86BF4BC-90B8-FA6E-7473-98D18800F952}"/>
              </a:ext>
            </a:extLst>
          </p:cNvPr>
          <p:cNvSpPr>
            <a:spLocks noGrp="1"/>
          </p:cNvSpPr>
          <p:nvPr>
            <p:ph sz="half" idx="2" hasCustomPrompt="1"/>
          </p:nvPr>
        </p:nvSpPr>
        <p:spPr>
          <a:xfrm>
            <a:off x="6369540" y="551558"/>
            <a:ext cx="5278008" cy="5052074"/>
          </a:xfrm>
        </p:spPr>
        <p:txBody>
          <a:bodyPr/>
          <a:lstStyle>
            <a:lvl2pPr marL="0">
              <a:defRPr>
                <a:solidFill>
                  <a:srgbClr val="214588"/>
                </a:solidFill>
              </a:defRPr>
            </a:lvl2pPr>
          </a:lstStyle>
          <a:p>
            <a:pPr lvl="1"/>
            <a:r>
              <a:rPr lang="en-GB" err="1"/>
              <a:t>Texto</a:t>
            </a:r>
            <a:r>
              <a:rPr lang="en-GB"/>
              <a:t> </a:t>
            </a:r>
            <a:r>
              <a:rPr lang="en-GB" err="1"/>
              <a:t>Tamanho</a:t>
            </a:r>
            <a:r>
              <a:rPr lang="en-GB"/>
              <a:t> 3</a:t>
            </a:r>
            <a:br>
              <a:rPr lang="en-GB"/>
            </a:br>
            <a:r>
              <a:rPr lang="en-GB"/>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p>
        </p:txBody>
      </p:sp>
      <p:sp>
        <p:nvSpPr>
          <p:cNvPr id="5" name="Date Placeholder 4">
            <a:extLst>
              <a:ext uri="{FF2B5EF4-FFF2-40B4-BE49-F238E27FC236}">
                <a16:creationId xmlns:a16="http://schemas.microsoft.com/office/drawing/2014/main" id="{2A308101-DED8-655A-6C90-C57C9E895E24}"/>
              </a:ext>
            </a:extLst>
          </p:cNvPr>
          <p:cNvSpPr>
            <a:spLocks noGrp="1"/>
          </p:cNvSpPr>
          <p:nvPr>
            <p:ph type="dt" sz="half" idx="10"/>
          </p:nvPr>
        </p:nvSpPr>
        <p:spPr/>
        <p:txBody>
          <a:bodyPr/>
          <a:lstStyle/>
          <a:p>
            <a:fld id="{2C1F46B6-195C-F547-BB7B-D88190AF6510}" type="datetime1">
              <a:rPr lang="en-US" smtClean="0"/>
              <a:t>9/25/2025</a:t>
            </a:fld>
            <a:endParaRPr lang="en-PT"/>
          </a:p>
        </p:txBody>
      </p:sp>
      <p:sp>
        <p:nvSpPr>
          <p:cNvPr id="7" name="Slide Number Placeholder 6">
            <a:extLst>
              <a:ext uri="{FF2B5EF4-FFF2-40B4-BE49-F238E27FC236}">
                <a16:creationId xmlns:a16="http://schemas.microsoft.com/office/drawing/2014/main" id="{40D9EA5E-7EA1-C5C0-51D4-750D463FD6C2}"/>
              </a:ext>
            </a:extLst>
          </p:cNvPr>
          <p:cNvSpPr>
            <a:spLocks noGrp="1"/>
          </p:cNvSpPr>
          <p:nvPr>
            <p:ph type="sldNum" sz="quarter" idx="12"/>
          </p:nvPr>
        </p:nvSpPr>
        <p:spPr/>
        <p:txBody>
          <a:bodyPr/>
          <a:lstStyle/>
          <a:p>
            <a:fld id="{20A149AE-7282-094B-953E-8806FB33A358}" type="slidenum">
              <a:rPr lang="en-PT" smtClean="0"/>
              <a:t>‹nº›</a:t>
            </a:fld>
            <a:endParaRPr lang="en-PT"/>
          </a:p>
        </p:txBody>
      </p:sp>
      <p:sp>
        <p:nvSpPr>
          <p:cNvPr id="12" name="Picture Placeholder 5">
            <a:extLst>
              <a:ext uri="{FF2B5EF4-FFF2-40B4-BE49-F238E27FC236}">
                <a16:creationId xmlns:a16="http://schemas.microsoft.com/office/drawing/2014/main" id="{69BDBCEA-6605-4794-6226-0B2E34C59EB2}"/>
              </a:ext>
            </a:extLst>
          </p:cNvPr>
          <p:cNvSpPr>
            <a:spLocks noGrp="1"/>
          </p:cNvSpPr>
          <p:nvPr>
            <p:ph type="pic" sz="quarter" idx="15"/>
          </p:nvPr>
        </p:nvSpPr>
        <p:spPr>
          <a:xfrm>
            <a:off x="540030" y="550862"/>
            <a:ext cx="5278438" cy="5052770"/>
          </a:xfrm>
          <a:blipFill>
            <a:blip r:embed="rId2"/>
            <a:stretch>
              <a:fillRect l="-38" t="-3123" r="38" b="-6712"/>
            </a:stretch>
          </a:blipFill>
        </p:spPr>
        <p:txBody>
          <a:bodyPr/>
          <a:lstStyle/>
          <a:p>
            <a:r>
              <a:rPr lang="en-GB"/>
              <a:t>Click icon to add picture</a:t>
            </a:r>
            <a:endParaRPr lang="en-PT"/>
          </a:p>
        </p:txBody>
      </p:sp>
    </p:spTree>
    <p:extLst>
      <p:ext uri="{BB962C8B-B14F-4D97-AF65-F5344CB8AC3E}">
        <p14:creationId xmlns:p14="http://schemas.microsoft.com/office/powerpoint/2010/main" val="1958378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M BACKGROUND">
    <p:spTree>
      <p:nvGrpSpPr>
        <p:cNvPr id="1" name=""/>
        <p:cNvGrpSpPr/>
        <p:nvPr/>
      </p:nvGrpSpPr>
      <p:grpSpPr>
        <a:xfrm>
          <a:off x="0" y="0"/>
          <a:ext cx="0" cy="0"/>
          <a:chOff x="0" y="0"/>
          <a:chExt cx="0" cy="0"/>
        </a:xfrm>
      </p:grpSpPr>
      <p:sp>
        <p:nvSpPr>
          <p:cNvPr id="22" name="Picture Placeholder 5">
            <a:extLst>
              <a:ext uri="{FF2B5EF4-FFF2-40B4-BE49-F238E27FC236}">
                <a16:creationId xmlns:a16="http://schemas.microsoft.com/office/drawing/2014/main" id="{8C33B771-CC75-FA2B-918F-A2C20F26B38F}"/>
              </a:ext>
            </a:extLst>
          </p:cNvPr>
          <p:cNvSpPr>
            <a:spLocks noGrp="1"/>
          </p:cNvSpPr>
          <p:nvPr>
            <p:ph type="pic" sz="quarter" idx="16"/>
          </p:nvPr>
        </p:nvSpPr>
        <p:spPr>
          <a:xfrm>
            <a:off x="0" y="-6411"/>
            <a:ext cx="12192000" cy="6870822"/>
          </a:xfrm>
          <a:blipFill>
            <a:blip r:embed="rId2"/>
            <a:stretch>
              <a:fillRect l="-14" t="-30575" r="-1" b="-56021"/>
            </a:stretch>
          </a:blipFill>
        </p:spPr>
        <p:txBody>
          <a:bodyPr/>
          <a:lstStyle/>
          <a:p>
            <a:r>
              <a:rPr lang="en-GB"/>
              <a:t>Click icon to add picture</a:t>
            </a:r>
            <a:endParaRPr lang="en-PT"/>
          </a:p>
        </p:txBody>
      </p:sp>
      <p:sp>
        <p:nvSpPr>
          <p:cNvPr id="4" name="Date Placeholder 3">
            <a:extLst>
              <a:ext uri="{FF2B5EF4-FFF2-40B4-BE49-F238E27FC236}">
                <a16:creationId xmlns:a16="http://schemas.microsoft.com/office/drawing/2014/main" id="{ED5D4F29-FCEE-0A7E-8B08-EFD1744A6453}"/>
              </a:ext>
            </a:extLst>
          </p:cNvPr>
          <p:cNvSpPr>
            <a:spLocks noGrp="1"/>
          </p:cNvSpPr>
          <p:nvPr>
            <p:ph type="dt" sz="half" idx="10"/>
          </p:nvPr>
        </p:nvSpPr>
        <p:spPr/>
        <p:txBody>
          <a:bodyPr/>
          <a:lstStyle>
            <a:lvl1pPr>
              <a:defRPr>
                <a:solidFill>
                  <a:schemeClr val="bg1"/>
                </a:solidFill>
              </a:defRPr>
            </a:lvl1pPr>
          </a:lstStyle>
          <a:p>
            <a:fld id="{B8498A6A-D67D-154A-B2B4-DF8FFAF5B3CE}" type="datetime1">
              <a:rPr lang="en-US" smtClean="0"/>
              <a:t>9/25/2025</a:t>
            </a:fld>
            <a:endParaRPr lang="en-PT"/>
          </a:p>
        </p:txBody>
      </p:sp>
      <p:sp>
        <p:nvSpPr>
          <p:cNvPr id="6" name="Slide Number Placeholder 5">
            <a:extLst>
              <a:ext uri="{FF2B5EF4-FFF2-40B4-BE49-F238E27FC236}">
                <a16:creationId xmlns:a16="http://schemas.microsoft.com/office/drawing/2014/main" id="{2D4ACAFF-0D90-97BF-C654-2E7AAE8CA364}"/>
              </a:ext>
            </a:extLst>
          </p:cNvPr>
          <p:cNvSpPr>
            <a:spLocks noGrp="1"/>
          </p:cNvSpPr>
          <p:nvPr>
            <p:ph type="sldNum" sz="quarter" idx="12"/>
          </p:nvPr>
        </p:nvSpPr>
        <p:spPr/>
        <p:txBody>
          <a:bodyPr/>
          <a:lstStyle>
            <a:lvl1pPr>
              <a:defRPr>
                <a:solidFill>
                  <a:schemeClr val="bg1"/>
                </a:solidFill>
              </a:defRPr>
            </a:lvl1pPr>
          </a:lstStyle>
          <a:p>
            <a:fld id="{20A149AE-7282-094B-953E-8806FB33A358}" type="slidenum">
              <a:rPr lang="en-PT" smtClean="0"/>
              <a:pPr/>
              <a:t>‹nº›</a:t>
            </a:fld>
            <a:endParaRPr lang="en-PT"/>
          </a:p>
        </p:txBody>
      </p:sp>
      <p:sp>
        <p:nvSpPr>
          <p:cNvPr id="10" name="Content Placeholder 2">
            <a:extLst>
              <a:ext uri="{FF2B5EF4-FFF2-40B4-BE49-F238E27FC236}">
                <a16:creationId xmlns:a16="http://schemas.microsoft.com/office/drawing/2014/main" id="{B0A27968-14D1-8DB6-09F9-19CF12F85225}"/>
              </a:ext>
            </a:extLst>
          </p:cNvPr>
          <p:cNvSpPr>
            <a:spLocks noGrp="1"/>
          </p:cNvSpPr>
          <p:nvPr>
            <p:ph idx="1" hasCustomPrompt="1"/>
          </p:nvPr>
        </p:nvSpPr>
        <p:spPr>
          <a:xfrm>
            <a:off x="544452" y="550100"/>
            <a:ext cx="11103096" cy="3746634"/>
          </a:xfrm>
        </p:spPr>
        <p:txBody>
          <a:bodyPr>
            <a:normAutofit/>
          </a:bodyPr>
          <a:lstStyle>
            <a:lvl1pPr>
              <a:lnSpc>
                <a:spcPct val="100000"/>
              </a:lnSpc>
              <a:defRPr sz="3600">
                <a:solidFill>
                  <a:schemeClr val="bg1"/>
                </a:solidFill>
              </a:defRPr>
            </a:lvl1pPr>
          </a:lstStyle>
          <a:p>
            <a:pPr lvl="0"/>
            <a:r>
              <a:rPr lang="en-GB" err="1"/>
              <a:t>Texto</a:t>
            </a:r>
            <a:r>
              <a:rPr lang="en-GB"/>
              <a:t> </a:t>
            </a:r>
            <a:r>
              <a:rPr lang="en-GB" err="1"/>
              <a:t>Tamanho</a:t>
            </a:r>
            <a:r>
              <a:rPr lang="en-GB"/>
              <a:t> 2 </a:t>
            </a:r>
          </a:p>
        </p:txBody>
      </p:sp>
      <p:pic>
        <p:nvPicPr>
          <p:cNvPr id="5" name="Picture 4">
            <a:extLst>
              <a:ext uri="{FF2B5EF4-FFF2-40B4-BE49-F238E27FC236}">
                <a16:creationId xmlns:a16="http://schemas.microsoft.com/office/drawing/2014/main" id="{42D2F63E-DAD3-CD16-5132-19196A5A345A}"/>
              </a:ext>
            </a:extLst>
          </p:cNvPr>
          <p:cNvPicPr>
            <a:picLocks noChangeAspect="1"/>
          </p:cNvPicPr>
          <p:nvPr userDrawn="1"/>
        </p:nvPicPr>
        <p:blipFill>
          <a:blip r:embed="rId3"/>
          <a:stretch>
            <a:fillRect/>
          </a:stretch>
        </p:blipFill>
        <p:spPr>
          <a:xfrm>
            <a:off x="5995440" y="6014722"/>
            <a:ext cx="201120" cy="221232"/>
          </a:xfrm>
          <a:prstGeom prst="rect">
            <a:avLst/>
          </a:prstGeom>
        </p:spPr>
      </p:pic>
    </p:spTree>
    <p:extLst>
      <p:ext uri="{BB962C8B-B14F-4D97-AF65-F5344CB8AC3E}">
        <p14:creationId xmlns:p14="http://schemas.microsoft.com/office/powerpoint/2010/main" val="13799237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O INTR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13E7EAA-D1EF-4585-28A6-DDF933C7F458}"/>
              </a:ext>
            </a:extLst>
          </p:cNvPr>
          <p:cNvPicPr>
            <a:picLocks noChangeAspect="1"/>
          </p:cNvPicPr>
          <p:nvPr userDrawn="1"/>
        </p:nvPicPr>
        <p:blipFill rotWithShape="1">
          <a:blip r:embed="rId2"/>
          <a:srcRect l="9882" t="31414" r="40114" b="12422"/>
          <a:stretch/>
        </p:blipFill>
        <p:spPr>
          <a:xfrm>
            <a:off x="0" y="1"/>
            <a:ext cx="12192000" cy="6857999"/>
          </a:xfrm>
          <a:prstGeom prst="rect">
            <a:avLst/>
          </a:prstGeom>
        </p:spPr>
      </p:pic>
      <p:sp>
        <p:nvSpPr>
          <p:cNvPr id="4" name="Date Placeholder 3">
            <a:extLst>
              <a:ext uri="{FF2B5EF4-FFF2-40B4-BE49-F238E27FC236}">
                <a16:creationId xmlns:a16="http://schemas.microsoft.com/office/drawing/2014/main" id="{ED5D4F29-FCEE-0A7E-8B08-EFD1744A6453}"/>
              </a:ext>
            </a:extLst>
          </p:cNvPr>
          <p:cNvSpPr>
            <a:spLocks noGrp="1"/>
          </p:cNvSpPr>
          <p:nvPr>
            <p:ph type="dt" sz="half" idx="10"/>
          </p:nvPr>
        </p:nvSpPr>
        <p:spPr/>
        <p:txBody>
          <a:bodyPr/>
          <a:lstStyle/>
          <a:p>
            <a:fld id="{047A0EDF-4391-D845-9609-58A6943A3FBB}" type="datetime1">
              <a:rPr lang="en-US" smtClean="0"/>
              <a:t>9/25/2025</a:t>
            </a:fld>
            <a:endParaRPr lang="en-PT"/>
          </a:p>
        </p:txBody>
      </p:sp>
      <p:sp>
        <p:nvSpPr>
          <p:cNvPr id="6" name="Slide Number Placeholder 5">
            <a:extLst>
              <a:ext uri="{FF2B5EF4-FFF2-40B4-BE49-F238E27FC236}">
                <a16:creationId xmlns:a16="http://schemas.microsoft.com/office/drawing/2014/main" id="{2D4ACAFF-0D90-97BF-C654-2E7AAE8CA364}"/>
              </a:ext>
            </a:extLst>
          </p:cNvPr>
          <p:cNvSpPr>
            <a:spLocks noGrp="1"/>
          </p:cNvSpPr>
          <p:nvPr>
            <p:ph type="sldNum" sz="quarter" idx="12"/>
          </p:nvPr>
        </p:nvSpPr>
        <p:spPr/>
        <p:txBody>
          <a:bodyPr/>
          <a:lstStyle/>
          <a:p>
            <a:fld id="{20A149AE-7282-094B-953E-8806FB33A358}" type="slidenum">
              <a:rPr lang="en-PT" smtClean="0"/>
              <a:t>‹nº›</a:t>
            </a:fld>
            <a:endParaRPr lang="en-PT"/>
          </a:p>
        </p:txBody>
      </p:sp>
      <p:pic>
        <p:nvPicPr>
          <p:cNvPr id="11" name="Picture 10">
            <a:extLst>
              <a:ext uri="{FF2B5EF4-FFF2-40B4-BE49-F238E27FC236}">
                <a16:creationId xmlns:a16="http://schemas.microsoft.com/office/drawing/2014/main" id="{373B8835-DDB6-E0FE-CB09-2893B3295A63}"/>
              </a:ext>
            </a:extLst>
          </p:cNvPr>
          <p:cNvPicPr>
            <a:picLocks noChangeAspect="1"/>
          </p:cNvPicPr>
          <p:nvPr userDrawn="1"/>
        </p:nvPicPr>
        <p:blipFill>
          <a:blip r:embed="rId3"/>
          <a:stretch>
            <a:fillRect/>
          </a:stretch>
        </p:blipFill>
        <p:spPr>
          <a:xfrm>
            <a:off x="5995440" y="6014722"/>
            <a:ext cx="201120" cy="221232"/>
          </a:xfrm>
          <a:prstGeom prst="rect">
            <a:avLst/>
          </a:prstGeom>
        </p:spPr>
      </p:pic>
      <p:sp>
        <p:nvSpPr>
          <p:cNvPr id="3" name="Content Placeholder 2">
            <a:extLst>
              <a:ext uri="{FF2B5EF4-FFF2-40B4-BE49-F238E27FC236}">
                <a16:creationId xmlns:a16="http://schemas.microsoft.com/office/drawing/2014/main" id="{97F55952-B3F7-3F9B-ADA4-670740183804}"/>
              </a:ext>
            </a:extLst>
          </p:cNvPr>
          <p:cNvSpPr>
            <a:spLocks noGrp="1"/>
          </p:cNvSpPr>
          <p:nvPr>
            <p:ph idx="1" hasCustomPrompt="1"/>
          </p:nvPr>
        </p:nvSpPr>
        <p:spPr>
          <a:xfrm>
            <a:off x="544452" y="523044"/>
            <a:ext cx="11103096" cy="3746634"/>
          </a:xfrm>
        </p:spPr>
        <p:txBody>
          <a:bodyPr>
            <a:normAutofit/>
          </a:bodyPr>
          <a:lstStyle>
            <a:lvl1pPr>
              <a:lnSpc>
                <a:spcPct val="100000"/>
              </a:lnSpc>
              <a:defRPr sz="3600">
                <a:solidFill>
                  <a:srgbClr val="214588"/>
                </a:solidFill>
              </a:defRPr>
            </a:lvl1pPr>
          </a:lstStyle>
          <a:p>
            <a:pPr lvl="0"/>
            <a:r>
              <a:rPr lang="en-GB" err="1"/>
              <a:t>Texto</a:t>
            </a:r>
            <a:r>
              <a:rPr lang="en-GB"/>
              <a:t> </a:t>
            </a:r>
            <a:r>
              <a:rPr lang="en-GB" err="1"/>
              <a:t>Tamanho</a:t>
            </a:r>
            <a:r>
              <a:rPr lang="en-GB"/>
              <a:t> 2 </a:t>
            </a:r>
            <a:br>
              <a:rPr lang="en-GB"/>
            </a:br>
            <a:r>
              <a:rPr lang="en-GB"/>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p>
        </p:txBody>
      </p:sp>
    </p:spTree>
    <p:extLst>
      <p:ext uri="{BB962C8B-B14F-4D97-AF65-F5344CB8AC3E}">
        <p14:creationId xmlns:p14="http://schemas.microsoft.com/office/powerpoint/2010/main" val="1643566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a:t>Clique para editar o estilo</a:t>
            </a:r>
          </a:p>
        </p:txBody>
      </p:sp>
      <p:sp>
        <p:nvSpPr>
          <p:cNvPr id="3" name="Marcador de Posição de Conteúdo 2"/>
          <p:cNvSpPr>
            <a:spLocks noGrp="1"/>
          </p:cNvSpPr>
          <p:nvPr>
            <p:ph idx="1"/>
          </p:nvPr>
        </p:nvSpPr>
        <p:spPr/>
        <p:txBody>
          <a:bodyPr/>
          <a:lstStyle/>
          <a:p>
            <a:pPr lvl="0"/>
            <a:r>
              <a:rPr lang="pt-PT"/>
              <a:t>Clique para editar os estilos</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p:cNvSpPr>
            <a:spLocks noGrp="1"/>
          </p:cNvSpPr>
          <p:nvPr>
            <p:ph type="dt" sz="half" idx="10"/>
          </p:nvPr>
        </p:nvSpPr>
        <p:spPr/>
        <p:txBody>
          <a:bodyPr/>
          <a:lstStyle/>
          <a:p>
            <a:fld id="{E431C0BB-DC71-4713-A787-95011EDB8CA8}" type="datetimeFigureOut">
              <a:rPr lang="pt-PT" smtClean="0"/>
              <a:t>25/09/2025</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15A16595-07AD-4646-803E-1CCE41789BEC}" type="slidenum">
              <a:rPr lang="pt-PT" smtClean="0"/>
              <a:t>‹nº›</a:t>
            </a:fld>
            <a:endParaRPr lang="pt-PT"/>
          </a:p>
        </p:txBody>
      </p:sp>
    </p:spTree>
    <p:extLst>
      <p:ext uri="{BB962C8B-B14F-4D97-AF65-F5344CB8AC3E}">
        <p14:creationId xmlns:p14="http://schemas.microsoft.com/office/powerpoint/2010/main" val="373056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PT"/>
              <a:t>Clique para editar o estilo</a:t>
            </a:r>
          </a:p>
        </p:txBody>
      </p:sp>
      <p:sp>
        <p:nvSpPr>
          <p:cNvPr id="3" name="Marcador de Posição do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a:t>Clique para editar os estilos</a:t>
            </a:r>
          </a:p>
        </p:txBody>
      </p:sp>
      <p:sp>
        <p:nvSpPr>
          <p:cNvPr id="4" name="Marcador de Posição da Data 3"/>
          <p:cNvSpPr>
            <a:spLocks noGrp="1"/>
          </p:cNvSpPr>
          <p:nvPr>
            <p:ph type="dt" sz="half" idx="10"/>
          </p:nvPr>
        </p:nvSpPr>
        <p:spPr/>
        <p:txBody>
          <a:bodyPr/>
          <a:lstStyle/>
          <a:p>
            <a:fld id="{E431C0BB-DC71-4713-A787-95011EDB8CA8}" type="datetimeFigureOut">
              <a:rPr lang="pt-PT" smtClean="0"/>
              <a:t>25/09/2025</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15A16595-07AD-4646-803E-1CCE41789BEC}" type="slidenum">
              <a:rPr lang="pt-PT" smtClean="0"/>
              <a:t>‹nº›</a:t>
            </a:fld>
            <a:endParaRPr lang="pt-PT"/>
          </a:p>
        </p:txBody>
      </p:sp>
    </p:spTree>
    <p:extLst>
      <p:ext uri="{BB962C8B-B14F-4D97-AF65-F5344CB8AC3E}">
        <p14:creationId xmlns:p14="http://schemas.microsoft.com/office/powerpoint/2010/main" val="614626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a:t>Clique para editar o estilo</a:t>
            </a:r>
          </a:p>
        </p:txBody>
      </p:sp>
      <p:sp>
        <p:nvSpPr>
          <p:cNvPr id="3" name="Marcador de Posição de Conteúdo 2"/>
          <p:cNvSpPr>
            <a:spLocks noGrp="1"/>
          </p:cNvSpPr>
          <p:nvPr>
            <p:ph sz="half" idx="1"/>
          </p:nvPr>
        </p:nvSpPr>
        <p:spPr>
          <a:xfrm>
            <a:off x="838200" y="1825625"/>
            <a:ext cx="5181600" cy="4351338"/>
          </a:xfrm>
        </p:spPr>
        <p:txBody>
          <a:bodyPr/>
          <a:lstStyle/>
          <a:p>
            <a:pPr lvl="0"/>
            <a:r>
              <a:rPr lang="pt-PT"/>
              <a:t>Clique para editar os estilos</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e Conteúdo 3"/>
          <p:cNvSpPr>
            <a:spLocks noGrp="1"/>
          </p:cNvSpPr>
          <p:nvPr>
            <p:ph sz="half" idx="2"/>
          </p:nvPr>
        </p:nvSpPr>
        <p:spPr>
          <a:xfrm>
            <a:off x="6172200" y="1825625"/>
            <a:ext cx="5181600" cy="4351338"/>
          </a:xfrm>
        </p:spPr>
        <p:txBody>
          <a:bodyPr/>
          <a:lstStyle/>
          <a:p>
            <a:pPr lvl="0"/>
            <a:r>
              <a:rPr lang="pt-PT"/>
              <a:t>Clique para editar os estilos</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a Data 4"/>
          <p:cNvSpPr>
            <a:spLocks noGrp="1"/>
          </p:cNvSpPr>
          <p:nvPr>
            <p:ph type="dt" sz="half" idx="10"/>
          </p:nvPr>
        </p:nvSpPr>
        <p:spPr/>
        <p:txBody>
          <a:bodyPr/>
          <a:lstStyle/>
          <a:p>
            <a:fld id="{E431C0BB-DC71-4713-A787-95011EDB8CA8}" type="datetimeFigureOut">
              <a:rPr lang="pt-PT" smtClean="0"/>
              <a:t>25/09/2025</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15A16595-07AD-4646-803E-1CCE41789BEC}" type="slidenum">
              <a:rPr lang="pt-PT" smtClean="0"/>
              <a:t>‹nº›</a:t>
            </a:fld>
            <a:endParaRPr lang="pt-PT"/>
          </a:p>
        </p:txBody>
      </p:sp>
    </p:spTree>
    <p:extLst>
      <p:ext uri="{BB962C8B-B14F-4D97-AF65-F5344CB8AC3E}">
        <p14:creationId xmlns:p14="http://schemas.microsoft.com/office/powerpoint/2010/main" val="3056420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PT"/>
              <a:t>Clique para editar o estilo</a:t>
            </a:r>
          </a:p>
        </p:txBody>
      </p:sp>
      <p:sp>
        <p:nvSpPr>
          <p:cNvPr id="3" name="Marcador de Posição do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a:t>
            </a:r>
          </a:p>
        </p:txBody>
      </p:sp>
      <p:sp>
        <p:nvSpPr>
          <p:cNvPr id="4" name="Marcador de Posição de Conteúdo 3"/>
          <p:cNvSpPr>
            <a:spLocks noGrp="1"/>
          </p:cNvSpPr>
          <p:nvPr>
            <p:ph sz="half" idx="2"/>
          </p:nvPr>
        </p:nvSpPr>
        <p:spPr>
          <a:xfrm>
            <a:off x="839788" y="2505075"/>
            <a:ext cx="5157787" cy="3684588"/>
          </a:xfrm>
        </p:spPr>
        <p:txBody>
          <a:bodyPr/>
          <a:lstStyle/>
          <a:p>
            <a:pPr lvl="0"/>
            <a:r>
              <a:rPr lang="pt-PT"/>
              <a:t>Clique para editar os estilos</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o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a:t>
            </a:r>
          </a:p>
        </p:txBody>
      </p:sp>
      <p:sp>
        <p:nvSpPr>
          <p:cNvPr id="6" name="Marcador de Posição de Conteúdo 5"/>
          <p:cNvSpPr>
            <a:spLocks noGrp="1"/>
          </p:cNvSpPr>
          <p:nvPr>
            <p:ph sz="quarter" idx="4"/>
          </p:nvPr>
        </p:nvSpPr>
        <p:spPr>
          <a:xfrm>
            <a:off x="6172200" y="2505075"/>
            <a:ext cx="5183188" cy="3684588"/>
          </a:xfrm>
        </p:spPr>
        <p:txBody>
          <a:bodyPr/>
          <a:lstStyle/>
          <a:p>
            <a:pPr lvl="0"/>
            <a:r>
              <a:rPr lang="pt-PT"/>
              <a:t>Clique para editar os estilos</a:t>
            </a:r>
          </a:p>
          <a:p>
            <a:pPr lvl="1"/>
            <a:r>
              <a:rPr lang="pt-PT"/>
              <a:t>Segundo nível</a:t>
            </a:r>
          </a:p>
          <a:p>
            <a:pPr lvl="2"/>
            <a:r>
              <a:rPr lang="pt-PT"/>
              <a:t>Terceiro nível</a:t>
            </a:r>
          </a:p>
          <a:p>
            <a:pPr lvl="3"/>
            <a:r>
              <a:rPr lang="pt-PT"/>
              <a:t>Quarto nível</a:t>
            </a:r>
          </a:p>
          <a:p>
            <a:pPr lvl="4"/>
            <a:r>
              <a:rPr lang="pt-PT"/>
              <a:t>Quinto nível</a:t>
            </a:r>
          </a:p>
        </p:txBody>
      </p:sp>
      <p:sp>
        <p:nvSpPr>
          <p:cNvPr id="7" name="Marcador de Posição da Data 6"/>
          <p:cNvSpPr>
            <a:spLocks noGrp="1"/>
          </p:cNvSpPr>
          <p:nvPr>
            <p:ph type="dt" sz="half" idx="10"/>
          </p:nvPr>
        </p:nvSpPr>
        <p:spPr/>
        <p:txBody>
          <a:bodyPr/>
          <a:lstStyle/>
          <a:p>
            <a:fld id="{E431C0BB-DC71-4713-A787-95011EDB8CA8}" type="datetimeFigureOut">
              <a:rPr lang="pt-PT" smtClean="0"/>
              <a:t>25/09/2025</a:t>
            </a:fld>
            <a:endParaRPr lang="pt-PT"/>
          </a:p>
        </p:txBody>
      </p:sp>
      <p:sp>
        <p:nvSpPr>
          <p:cNvPr id="8" name="Marcador de Posição do Rodapé 7"/>
          <p:cNvSpPr>
            <a:spLocks noGrp="1"/>
          </p:cNvSpPr>
          <p:nvPr>
            <p:ph type="ftr" sz="quarter" idx="11"/>
          </p:nvPr>
        </p:nvSpPr>
        <p:spPr/>
        <p:txBody>
          <a:bodyPr/>
          <a:lstStyle/>
          <a:p>
            <a:endParaRPr lang="pt-PT"/>
          </a:p>
        </p:txBody>
      </p:sp>
      <p:sp>
        <p:nvSpPr>
          <p:cNvPr id="9" name="Marcador de Posição do Número do Diapositivo 8"/>
          <p:cNvSpPr>
            <a:spLocks noGrp="1"/>
          </p:cNvSpPr>
          <p:nvPr>
            <p:ph type="sldNum" sz="quarter" idx="12"/>
          </p:nvPr>
        </p:nvSpPr>
        <p:spPr/>
        <p:txBody>
          <a:bodyPr/>
          <a:lstStyle/>
          <a:p>
            <a:fld id="{15A16595-07AD-4646-803E-1CCE41789BEC}" type="slidenum">
              <a:rPr lang="pt-PT" smtClean="0"/>
              <a:t>‹nº›</a:t>
            </a:fld>
            <a:endParaRPr lang="pt-PT"/>
          </a:p>
        </p:txBody>
      </p:sp>
    </p:spTree>
    <p:extLst>
      <p:ext uri="{BB962C8B-B14F-4D97-AF65-F5344CB8AC3E}">
        <p14:creationId xmlns:p14="http://schemas.microsoft.com/office/powerpoint/2010/main" val="2849149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a:t>Clique para editar o estilo</a:t>
            </a:r>
          </a:p>
        </p:txBody>
      </p:sp>
      <p:sp>
        <p:nvSpPr>
          <p:cNvPr id="3" name="Marcador de Posição da Data 2"/>
          <p:cNvSpPr>
            <a:spLocks noGrp="1"/>
          </p:cNvSpPr>
          <p:nvPr>
            <p:ph type="dt" sz="half" idx="10"/>
          </p:nvPr>
        </p:nvSpPr>
        <p:spPr/>
        <p:txBody>
          <a:bodyPr/>
          <a:lstStyle/>
          <a:p>
            <a:fld id="{E431C0BB-DC71-4713-A787-95011EDB8CA8}" type="datetimeFigureOut">
              <a:rPr lang="pt-PT" smtClean="0"/>
              <a:t>25/09/2025</a:t>
            </a:fld>
            <a:endParaRPr lang="pt-PT"/>
          </a:p>
        </p:txBody>
      </p:sp>
      <p:sp>
        <p:nvSpPr>
          <p:cNvPr id="4" name="Marcador de Posição do Rodapé 3"/>
          <p:cNvSpPr>
            <a:spLocks noGrp="1"/>
          </p:cNvSpPr>
          <p:nvPr>
            <p:ph type="ftr" sz="quarter" idx="11"/>
          </p:nvPr>
        </p:nvSpPr>
        <p:spPr/>
        <p:txBody>
          <a:bodyPr/>
          <a:lstStyle/>
          <a:p>
            <a:endParaRPr lang="pt-PT"/>
          </a:p>
        </p:txBody>
      </p:sp>
      <p:sp>
        <p:nvSpPr>
          <p:cNvPr id="5" name="Marcador de Posição do Número do Diapositivo 4"/>
          <p:cNvSpPr>
            <a:spLocks noGrp="1"/>
          </p:cNvSpPr>
          <p:nvPr>
            <p:ph type="sldNum" sz="quarter" idx="12"/>
          </p:nvPr>
        </p:nvSpPr>
        <p:spPr/>
        <p:txBody>
          <a:bodyPr/>
          <a:lstStyle/>
          <a:p>
            <a:fld id="{15A16595-07AD-4646-803E-1CCE41789BEC}" type="slidenum">
              <a:rPr lang="pt-PT" smtClean="0"/>
              <a:t>‹nº›</a:t>
            </a:fld>
            <a:endParaRPr lang="pt-PT"/>
          </a:p>
        </p:txBody>
      </p:sp>
    </p:spTree>
    <p:extLst>
      <p:ext uri="{BB962C8B-B14F-4D97-AF65-F5344CB8AC3E}">
        <p14:creationId xmlns:p14="http://schemas.microsoft.com/office/powerpoint/2010/main" val="2455507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E431C0BB-DC71-4713-A787-95011EDB8CA8}" type="datetimeFigureOut">
              <a:rPr lang="pt-PT" smtClean="0"/>
              <a:t>25/09/2025</a:t>
            </a:fld>
            <a:endParaRPr lang="pt-PT"/>
          </a:p>
        </p:txBody>
      </p:sp>
      <p:sp>
        <p:nvSpPr>
          <p:cNvPr id="3" name="Marcador de Posição do Rodapé 2"/>
          <p:cNvSpPr>
            <a:spLocks noGrp="1"/>
          </p:cNvSpPr>
          <p:nvPr>
            <p:ph type="ftr" sz="quarter" idx="11"/>
          </p:nvPr>
        </p:nvSpPr>
        <p:spPr/>
        <p:txBody>
          <a:bodyPr/>
          <a:lstStyle/>
          <a:p>
            <a:endParaRPr lang="pt-PT"/>
          </a:p>
        </p:txBody>
      </p:sp>
      <p:sp>
        <p:nvSpPr>
          <p:cNvPr id="4" name="Marcador de Posição do Número do Diapositivo 3"/>
          <p:cNvSpPr>
            <a:spLocks noGrp="1"/>
          </p:cNvSpPr>
          <p:nvPr>
            <p:ph type="sldNum" sz="quarter" idx="12"/>
          </p:nvPr>
        </p:nvSpPr>
        <p:spPr/>
        <p:txBody>
          <a:bodyPr/>
          <a:lstStyle/>
          <a:p>
            <a:fld id="{15A16595-07AD-4646-803E-1CCE41789BEC}" type="slidenum">
              <a:rPr lang="pt-PT" smtClean="0"/>
              <a:t>‹nº›</a:t>
            </a:fld>
            <a:endParaRPr lang="pt-PT"/>
          </a:p>
        </p:txBody>
      </p:sp>
    </p:spTree>
    <p:extLst>
      <p:ext uri="{BB962C8B-B14F-4D97-AF65-F5344CB8AC3E}">
        <p14:creationId xmlns:p14="http://schemas.microsoft.com/office/powerpoint/2010/main" val="969934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PT"/>
              <a:t>Clique para editar o estilo</a:t>
            </a:r>
          </a:p>
        </p:txBody>
      </p:sp>
      <p:sp>
        <p:nvSpPr>
          <p:cNvPr id="3" name="Marcador de Posição de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o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a:t>
            </a:r>
          </a:p>
        </p:txBody>
      </p:sp>
      <p:sp>
        <p:nvSpPr>
          <p:cNvPr id="5" name="Marcador de Posição da Data 4"/>
          <p:cNvSpPr>
            <a:spLocks noGrp="1"/>
          </p:cNvSpPr>
          <p:nvPr>
            <p:ph type="dt" sz="half" idx="10"/>
          </p:nvPr>
        </p:nvSpPr>
        <p:spPr/>
        <p:txBody>
          <a:bodyPr/>
          <a:lstStyle/>
          <a:p>
            <a:fld id="{E431C0BB-DC71-4713-A787-95011EDB8CA8}" type="datetimeFigureOut">
              <a:rPr lang="pt-PT" smtClean="0"/>
              <a:t>25/09/2025</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15A16595-07AD-4646-803E-1CCE41789BEC}" type="slidenum">
              <a:rPr lang="pt-PT" smtClean="0"/>
              <a:t>‹nº›</a:t>
            </a:fld>
            <a:endParaRPr lang="pt-PT"/>
          </a:p>
        </p:txBody>
      </p:sp>
    </p:spTree>
    <p:extLst>
      <p:ext uri="{BB962C8B-B14F-4D97-AF65-F5344CB8AC3E}">
        <p14:creationId xmlns:p14="http://schemas.microsoft.com/office/powerpoint/2010/main" val="4089164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PT"/>
              <a:t>Clique para editar o estilo</a:t>
            </a:r>
          </a:p>
        </p:txBody>
      </p:sp>
      <p:sp>
        <p:nvSpPr>
          <p:cNvPr id="3" name="Marcador de Posição d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a:t>
            </a:r>
          </a:p>
        </p:txBody>
      </p:sp>
      <p:sp>
        <p:nvSpPr>
          <p:cNvPr id="5" name="Marcador de Posição da Data 4"/>
          <p:cNvSpPr>
            <a:spLocks noGrp="1"/>
          </p:cNvSpPr>
          <p:nvPr>
            <p:ph type="dt" sz="half" idx="10"/>
          </p:nvPr>
        </p:nvSpPr>
        <p:spPr/>
        <p:txBody>
          <a:bodyPr/>
          <a:lstStyle/>
          <a:p>
            <a:fld id="{E431C0BB-DC71-4713-A787-95011EDB8CA8}" type="datetimeFigureOut">
              <a:rPr lang="pt-PT" smtClean="0"/>
              <a:t>25/09/2025</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15A16595-07AD-4646-803E-1CCE41789BEC}" type="slidenum">
              <a:rPr lang="pt-PT" smtClean="0"/>
              <a:t>‹nº›</a:t>
            </a:fld>
            <a:endParaRPr lang="pt-PT"/>
          </a:p>
        </p:txBody>
      </p:sp>
    </p:spTree>
    <p:extLst>
      <p:ext uri="{BB962C8B-B14F-4D97-AF65-F5344CB8AC3E}">
        <p14:creationId xmlns:p14="http://schemas.microsoft.com/office/powerpoint/2010/main" val="3580662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PT"/>
              <a:t>Clique para editar o estilo</a:t>
            </a:r>
          </a:p>
        </p:txBody>
      </p:sp>
      <p:sp>
        <p:nvSpPr>
          <p:cNvPr id="3" name="Marcador de Posição do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PT"/>
              <a:t>Clique para editar os estilos</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31C0BB-DC71-4713-A787-95011EDB8CA8}" type="datetimeFigureOut">
              <a:rPr lang="pt-PT" smtClean="0"/>
              <a:t>25/09/2025</a:t>
            </a:fld>
            <a:endParaRPr lang="pt-PT"/>
          </a:p>
        </p:txBody>
      </p:sp>
      <p:sp>
        <p:nvSpPr>
          <p:cNvPr id="5" name="Marcador de Posição do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A16595-07AD-4646-803E-1CCE41789BEC}" type="slidenum">
              <a:rPr lang="pt-PT" smtClean="0"/>
              <a:t>‹nº›</a:t>
            </a:fld>
            <a:endParaRPr lang="pt-PT"/>
          </a:p>
        </p:txBody>
      </p:sp>
    </p:spTree>
    <p:extLst>
      <p:ext uri="{BB962C8B-B14F-4D97-AF65-F5344CB8AC3E}">
        <p14:creationId xmlns:p14="http://schemas.microsoft.com/office/powerpoint/2010/main" val="31320664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 id="2147483665"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E4D00"/>
        </a:solidFill>
        <a:effectLst/>
      </p:bgPr>
    </p:bg>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8B4B26A7-0EC4-ED91-1116-C8217B9FBF9F}"/>
              </a:ext>
            </a:extLst>
          </p:cNvPr>
          <p:cNvSpPr/>
          <p:nvPr/>
        </p:nvSpPr>
        <p:spPr>
          <a:xfrm>
            <a:off x="0" y="0"/>
            <a:ext cx="12192000" cy="6858000"/>
          </a:xfrm>
          <a:prstGeom prst="rect">
            <a:avLst/>
          </a:prstGeom>
          <a:solidFill>
            <a:srgbClr val="0D26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5" name="Imagem 4">
            <a:extLst>
              <a:ext uri="{FF2B5EF4-FFF2-40B4-BE49-F238E27FC236}">
                <a16:creationId xmlns:a16="http://schemas.microsoft.com/office/drawing/2014/main" id="{4381D619-A833-6A2F-604E-9AB44ED7E6FE}"/>
              </a:ext>
            </a:extLst>
          </p:cNvPr>
          <p:cNvPicPr>
            <a:picLocks noChangeAspect="1"/>
          </p:cNvPicPr>
          <p:nvPr/>
        </p:nvPicPr>
        <p:blipFill>
          <a:blip r:embed="rId2"/>
          <a:stretch>
            <a:fillRect/>
          </a:stretch>
        </p:blipFill>
        <p:spPr>
          <a:xfrm>
            <a:off x="682171" y="2647942"/>
            <a:ext cx="10827657" cy="1562115"/>
          </a:xfrm>
          <a:prstGeom prst="rect">
            <a:avLst/>
          </a:prstGeom>
        </p:spPr>
      </p:pic>
    </p:spTree>
    <p:extLst>
      <p:ext uri="{BB962C8B-B14F-4D97-AF65-F5344CB8AC3E}">
        <p14:creationId xmlns:p14="http://schemas.microsoft.com/office/powerpoint/2010/main" val="148047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Uma imagem com círculo, texto, captura de ecrã, roda&#10;&#10;Descrição gerada automaticamente">
            <a:extLst>
              <a:ext uri="{FF2B5EF4-FFF2-40B4-BE49-F238E27FC236}">
                <a16:creationId xmlns:a16="http://schemas.microsoft.com/office/drawing/2014/main" id="{AA74B16D-8ABA-95CC-AFAD-F62A2BBA2D44}"/>
              </a:ext>
            </a:extLst>
          </p:cNvPr>
          <p:cNvPicPr>
            <a:picLocks noChangeAspect="1"/>
          </p:cNvPicPr>
          <p:nvPr/>
        </p:nvPicPr>
        <p:blipFill rotWithShape="1">
          <a:blip r:embed="rId3"/>
          <a:srcRect l="11111" t="8333" r="12268" b="13657"/>
          <a:stretch/>
        </p:blipFill>
        <p:spPr>
          <a:xfrm>
            <a:off x="2714625" y="0"/>
            <a:ext cx="6762752" cy="6858003"/>
          </a:xfrm>
          <a:prstGeom prst="rect">
            <a:avLst/>
          </a:prstGeom>
        </p:spPr>
      </p:pic>
    </p:spTree>
    <p:extLst>
      <p:ext uri="{BB962C8B-B14F-4D97-AF65-F5344CB8AC3E}">
        <p14:creationId xmlns:p14="http://schemas.microsoft.com/office/powerpoint/2010/main" val="308233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223DD9F5-6467-AEBB-527A-2168973C49B8}"/>
              </a:ext>
            </a:extLst>
          </p:cNvPr>
          <p:cNvSpPr/>
          <p:nvPr/>
        </p:nvSpPr>
        <p:spPr>
          <a:xfrm rot="21246576">
            <a:off x="-339278" y="1046516"/>
            <a:ext cx="11601476" cy="6500373"/>
          </a:xfrm>
          <a:prstGeom prst="rect">
            <a:avLst/>
          </a:prstGeom>
          <a:solidFill>
            <a:srgbClr val="900A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5" name="Retângulo 4">
            <a:extLst>
              <a:ext uri="{FF2B5EF4-FFF2-40B4-BE49-F238E27FC236}">
                <a16:creationId xmlns:a16="http://schemas.microsoft.com/office/drawing/2014/main" id="{B1A9A88D-A787-7B87-8BB7-6A92FEDE6174}"/>
              </a:ext>
            </a:extLst>
          </p:cNvPr>
          <p:cNvSpPr/>
          <p:nvPr/>
        </p:nvSpPr>
        <p:spPr>
          <a:xfrm rot="21431135">
            <a:off x="-619962" y="2694818"/>
            <a:ext cx="12475312" cy="6217033"/>
          </a:xfrm>
          <a:prstGeom prst="rect">
            <a:avLst/>
          </a:prstGeom>
          <a:solidFill>
            <a:srgbClr val="0D26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2" name="TextBox 2"/>
          <p:cNvSpPr txBox="1"/>
          <p:nvPr/>
        </p:nvSpPr>
        <p:spPr>
          <a:xfrm rot="21419944">
            <a:off x="1291112" y="3691073"/>
            <a:ext cx="9050484" cy="1828386"/>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just">
              <a:lnSpc>
                <a:spcPts val="2445"/>
              </a:lnSpc>
            </a:pPr>
            <a:r>
              <a:rPr lang="en-US" sz="1733" err="1">
                <a:solidFill>
                  <a:schemeClr val="bg1"/>
                </a:solidFill>
                <a:latin typeface="Lionesa SemiSerif regular" pitchFamily="2" charset="0"/>
              </a:rPr>
              <a:t>Livraria</a:t>
            </a:r>
            <a:r>
              <a:rPr lang="en-US" sz="1733">
                <a:solidFill>
                  <a:schemeClr val="bg1"/>
                </a:solidFill>
                <a:latin typeface="Lionesa SemiSerif regular" pitchFamily="2" charset="0"/>
              </a:rPr>
              <a:t> </a:t>
            </a:r>
            <a:r>
              <a:rPr lang="en-US" sz="1733" err="1">
                <a:solidFill>
                  <a:schemeClr val="bg1"/>
                </a:solidFill>
                <a:latin typeface="Lionesa SemiSerif regular" pitchFamily="2" charset="0"/>
              </a:rPr>
              <a:t>Lello</a:t>
            </a:r>
            <a:r>
              <a:rPr lang="en-US" sz="1733">
                <a:solidFill>
                  <a:schemeClr val="bg1"/>
                </a:solidFill>
                <a:latin typeface="Lionesa SemiSerif regular" pitchFamily="2" charset="0"/>
              </a:rPr>
              <a:t> Foundation is a cultural entity dedicated to promoting critical thinking, facilitating access to knowledge, and fostering connections between communities and heritage. </a:t>
            </a:r>
          </a:p>
          <a:p>
            <a:pPr algn="just">
              <a:lnSpc>
                <a:spcPts val="2445"/>
              </a:lnSpc>
            </a:pPr>
            <a:r>
              <a:rPr lang="en-US" sz="1733">
                <a:solidFill>
                  <a:schemeClr val="bg1"/>
                </a:solidFill>
                <a:latin typeface="Lionesa SemiSerif regular" pitchFamily="2" charset="0"/>
              </a:rPr>
              <a:t>Inspired by the literary legacy of </a:t>
            </a:r>
            <a:r>
              <a:rPr lang="en-US" sz="1733" err="1">
                <a:solidFill>
                  <a:schemeClr val="bg1"/>
                </a:solidFill>
                <a:latin typeface="Lionesa SemiSerif regular" pitchFamily="2" charset="0"/>
              </a:rPr>
              <a:t>Livraria</a:t>
            </a:r>
            <a:r>
              <a:rPr lang="en-US" sz="1733">
                <a:solidFill>
                  <a:schemeClr val="bg1"/>
                </a:solidFill>
                <a:latin typeface="Lionesa SemiSerif regular" pitchFamily="2" charset="0"/>
              </a:rPr>
              <a:t> </a:t>
            </a:r>
            <a:r>
              <a:rPr lang="en-US" sz="1733" err="1">
                <a:solidFill>
                  <a:schemeClr val="bg1"/>
                </a:solidFill>
                <a:latin typeface="Lionesa SemiSerif regular" pitchFamily="2" charset="0"/>
              </a:rPr>
              <a:t>Lello</a:t>
            </a:r>
            <a:r>
              <a:rPr lang="en-US" sz="1733">
                <a:solidFill>
                  <a:schemeClr val="bg1"/>
                </a:solidFill>
                <a:latin typeface="Lionesa SemiSerif regular" pitchFamily="2" charset="0"/>
              </a:rPr>
              <a:t>, the Foundation aims to create a contemporary heritage, encouraging reading as a transformative tool. </a:t>
            </a:r>
          </a:p>
          <a:p>
            <a:pPr algn="just">
              <a:lnSpc>
                <a:spcPts val="2445"/>
              </a:lnSpc>
            </a:pPr>
            <a:r>
              <a:rPr lang="en-US" sz="1733">
                <a:solidFill>
                  <a:schemeClr val="bg1"/>
                </a:solidFill>
                <a:latin typeface="Lionesa SemiSerif regular" pitchFamily="2" charset="0"/>
              </a:rPr>
              <a:t>With the bold mission of inspiring people to read the world, the Foundation seeks to inspire action and strengthen social cohesion, contributing to a more educated, inclusive, and culturally rich society.</a:t>
            </a:r>
          </a:p>
        </p:txBody>
      </p:sp>
      <p:sp>
        <p:nvSpPr>
          <p:cNvPr id="3" name="Título 1">
            <a:extLst>
              <a:ext uri="{FF2B5EF4-FFF2-40B4-BE49-F238E27FC236}">
                <a16:creationId xmlns:a16="http://schemas.microsoft.com/office/drawing/2014/main" id="{C1438651-499B-0148-A833-A4FDBF6756A6}"/>
              </a:ext>
            </a:extLst>
          </p:cNvPr>
          <p:cNvSpPr txBox="1">
            <a:spLocks/>
          </p:cNvSpPr>
          <p:nvPr/>
        </p:nvSpPr>
        <p:spPr>
          <a:xfrm rot="21245714">
            <a:off x="1262140" y="1534940"/>
            <a:ext cx="3255005" cy="762000"/>
          </a:xfrm>
          <a:prstGeom prst="rect">
            <a:avLst/>
          </a:prstGeom>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r>
              <a:rPr lang="en-GB" sz="3600" b="1">
                <a:solidFill>
                  <a:schemeClr val="bg1"/>
                </a:solidFill>
                <a:latin typeface="Lionesa SemiSerif regular" pitchFamily="2" charset="0"/>
              </a:rPr>
              <a:t>WHAT IS THE</a:t>
            </a:r>
          </a:p>
        </p:txBody>
      </p:sp>
      <p:sp>
        <p:nvSpPr>
          <p:cNvPr id="6" name="Título 1">
            <a:extLst>
              <a:ext uri="{FF2B5EF4-FFF2-40B4-BE49-F238E27FC236}">
                <a16:creationId xmlns:a16="http://schemas.microsoft.com/office/drawing/2014/main" id="{7B567179-081B-7157-5198-A915AFD102CE}"/>
              </a:ext>
            </a:extLst>
          </p:cNvPr>
          <p:cNvSpPr txBox="1">
            <a:spLocks/>
          </p:cNvSpPr>
          <p:nvPr/>
        </p:nvSpPr>
        <p:spPr>
          <a:xfrm rot="21245714">
            <a:off x="3102300" y="1495686"/>
            <a:ext cx="8853314" cy="762000"/>
          </a:xfrm>
          <a:prstGeom prst="rect">
            <a:avLst/>
          </a:prstGeom>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r>
              <a:rPr lang="en-GB" sz="3600" b="1">
                <a:solidFill>
                  <a:schemeClr val="bg1"/>
                </a:solidFill>
                <a:latin typeface="Lionesa SemiSerif regular" pitchFamily="2" charset="0"/>
              </a:rPr>
              <a:t>LIVRARIA LELLO FOUNDATION?</a:t>
            </a:r>
          </a:p>
        </p:txBody>
      </p:sp>
    </p:spTree>
    <p:extLst>
      <p:ext uri="{BB962C8B-B14F-4D97-AF65-F5344CB8AC3E}">
        <p14:creationId xmlns:p14="http://schemas.microsoft.com/office/powerpoint/2010/main" val="18948176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614597FE-ACDE-B3EE-B953-98187C746E33}"/>
              </a:ext>
            </a:extLst>
          </p:cNvPr>
          <p:cNvSpPr/>
          <p:nvPr/>
        </p:nvSpPr>
        <p:spPr>
          <a:xfrm rot="21426075">
            <a:off x="320854" y="118103"/>
            <a:ext cx="12527620" cy="6660875"/>
          </a:xfrm>
          <a:prstGeom prst="rect">
            <a:avLst/>
          </a:prstGeom>
          <a:solidFill>
            <a:srgbClr val="FE4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3" name="Retângulo 2">
            <a:extLst>
              <a:ext uri="{FF2B5EF4-FFF2-40B4-BE49-F238E27FC236}">
                <a16:creationId xmlns:a16="http://schemas.microsoft.com/office/drawing/2014/main" id="{7361D899-42A0-6D8E-7DD6-E758EC3FBDF7}"/>
              </a:ext>
            </a:extLst>
          </p:cNvPr>
          <p:cNvSpPr/>
          <p:nvPr/>
        </p:nvSpPr>
        <p:spPr>
          <a:xfrm rot="21259633">
            <a:off x="991424" y="1408552"/>
            <a:ext cx="13020267" cy="6217033"/>
          </a:xfrm>
          <a:prstGeom prst="rect">
            <a:avLst/>
          </a:prstGeom>
          <a:solidFill>
            <a:srgbClr val="900A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4" name="TextBox 4"/>
          <p:cNvSpPr txBox="1"/>
          <p:nvPr/>
        </p:nvSpPr>
        <p:spPr>
          <a:xfrm rot="21248513">
            <a:off x="1329136" y="1597077"/>
            <a:ext cx="9999223" cy="3978653"/>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just">
              <a:lnSpc>
                <a:spcPts val="2445"/>
              </a:lnSpc>
            </a:pPr>
            <a:r>
              <a:rPr lang="en-US" sz="1700" dirty="0">
                <a:solidFill>
                  <a:schemeClr val="bg1"/>
                </a:solidFill>
                <a:latin typeface="Lionesa SemiSerif regular"/>
              </a:rPr>
              <a:t>At the core of the Foundation lies the mission to "inspire people to read the world" not as mere spectators but as active participants in the construction of a new chapter. </a:t>
            </a:r>
            <a:endParaRPr lang="en-US" sz="1733">
              <a:solidFill>
                <a:schemeClr val="bg1"/>
              </a:solidFill>
              <a:latin typeface="Lionesa SemiSerif regular" pitchFamily="2" charset="0"/>
            </a:endParaRPr>
          </a:p>
          <a:p>
            <a:pPr algn="just">
              <a:lnSpc>
                <a:spcPts val="2445"/>
              </a:lnSpc>
            </a:pPr>
            <a:r>
              <a:rPr lang="en-US" sz="1700" dirty="0">
                <a:solidFill>
                  <a:schemeClr val="bg1"/>
                </a:solidFill>
                <a:latin typeface="Lionesa SemiSerif regular"/>
              </a:rPr>
              <a:t>We believe that by breathing life into the pages of the past, by inspiring the quest for knowledge, and by empowering communities, we contribute to a world where each individual can "read the world" in a unique and transformative way. </a:t>
            </a:r>
            <a:endParaRPr lang="en-US" sz="1700" dirty="0">
              <a:solidFill>
                <a:schemeClr val="bg1"/>
              </a:solidFill>
              <a:latin typeface="Lionesa SemiSerif regular" pitchFamily="2" charset="0"/>
            </a:endParaRPr>
          </a:p>
          <a:p>
            <a:pPr algn="just">
              <a:lnSpc>
                <a:spcPts val="2445"/>
              </a:lnSpc>
            </a:pPr>
            <a:r>
              <a:rPr lang="en-US" sz="1700" dirty="0">
                <a:solidFill>
                  <a:schemeClr val="bg1"/>
                </a:solidFill>
                <a:latin typeface="Lionesa SemiSerif regular"/>
              </a:rPr>
              <a:t>Because we envision a future where reading enriches not only the intellect but also inspires action. Strengthening social cohesion and contributing to the construction of a more educated, inclusive, and culturally rich society. </a:t>
            </a:r>
            <a:endParaRPr lang="en-US" sz="1700" dirty="0">
              <a:solidFill>
                <a:schemeClr val="bg1"/>
              </a:solidFill>
              <a:latin typeface="Lionesa SemiSerif regular" pitchFamily="2" charset="0"/>
            </a:endParaRPr>
          </a:p>
          <a:p>
            <a:pPr algn="just">
              <a:lnSpc>
                <a:spcPts val="2445"/>
              </a:lnSpc>
            </a:pPr>
            <a:r>
              <a:rPr lang="en-US" sz="1700" dirty="0">
                <a:solidFill>
                  <a:schemeClr val="bg1"/>
                </a:solidFill>
                <a:latin typeface="Lionesa SemiSerif regular"/>
              </a:rPr>
              <a:t>We aim to cultivate a world where stories unite us in a vast network of shared experiences and inspire us to care for the planet, our dreams, and each other. </a:t>
            </a:r>
            <a:endParaRPr lang="en-US" sz="1700" dirty="0">
              <a:solidFill>
                <a:schemeClr val="bg1"/>
              </a:solidFill>
              <a:latin typeface="Lionesa SemiSerif regular" pitchFamily="2" charset="0"/>
            </a:endParaRPr>
          </a:p>
          <a:p>
            <a:pPr algn="just">
              <a:lnSpc>
                <a:spcPts val="2445"/>
              </a:lnSpc>
            </a:pPr>
            <a:r>
              <a:rPr lang="en-US" sz="1700" dirty="0">
                <a:solidFill>
                  <a:schemeClr val="bg1"/>
                </a:solidFill>
                <a:latin typeface="Lionesa SemiSerif regular"/>
              </a:rPr>
              <a:t>This is the beginning of a narrative unfolding with bright eyes, open hearts, curious minds, promoting well-being and happiness with each turn of the page, with the clear vision of promoting human prosperity.</a:t>
            </a:r>
            <a:endParaRPr lang="pt-PT" sz="1700" dirty="0">
              <a:solidFill>
                <a:schemeClr val="bg1"/>
              </a:solidFill>
              <a:latin typeface="Lionesa SemiSerif regular"/>
              <a:ea typeface="Calibri"/>
              <a:cs typeface="Calibri"/>
            </a:endParaRPr>
          </a:p>
        </p:txBody>
      </p:sp>
      <p:sp>
        <p:nvSpPr>
          <p:cNvPr id="5" name="Título 1">
            <a:extLst>
              <a:ext uri="{FF2B5EF4-FFF2-40B4-BE49-F238E27FC236}">
                <a16:creationId xmlns:a16="http://schemas.microsoft.com/office/drawing/2014/main" id="{F3D41CED-DDDD-E621-ACE7-2EF671126643}"/>
              </a:ext>
            </a:extLst>
          </p:cNvPr>
          <p:cNvSpPr txBox="1">
            <a:spLocks/>
          </p:cNvSpPr>
          <p:nvPr/>
        </p:nvSpPr>
        <p:spPr>
          <a:xfrm rot="21418995">
            <a:off x="890764" y="492415"/>
            <a:ext cx="5680895" cy="762000"/>
          </a:xfrm>
          <a:prstGeom prst="rect">
            <a:avLst/>
          </a:prstGeom>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r>
              <a:rPr lang="en-GB" sz="3600" b="1" dirty="0">
                <a:solidFill>
                  <a:schemeClr val="bg1"/>
                </a:solidFill>
                <a:latin typeface="Lionesa SemiSerif regular"/>
              </a:rPr>
              <a:t>EMPOWERING PEOPLE</a:t>
            </a:r>
          </a:p>
        </p:txBody>
      </p:sp>
      <p:sp>
        <p:nvSpPr>
          <p:cNvPr id="6" name="Título 1">
            <a:extLst>
              <a:ext uri="{FF2B5EF4-FFF2-40B4-BE49-F238E27FC236}">
                <a16:creationId xmlns:a16="http://schemas.microsoft.com/office/drawing/2014/main" id="{E02C7FC4-3D88-7C97-3C1B-2C2514BB9FB1}"/>
              </a:ext>
            </a:extLst>
          </p:cNvPr>
          <p:cNvSpPr txBox="1">
            <a:spLocks/>
          </p:cNvSpPr>
          <p:nvPr/>
        </p:nvSpPr>
        <p:spPr>
          <a:xfrm rot="21389120">
            <a:off x="3062600" y="826758"/>
            <a:ext cx="6152962" cy="762000"/>
          </a:xfrm>
          <a:prstGeom prst="rect">
            <a:avLst/>
          </a:prstGeom>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r>
              <a:rPr lang="en-GB" sz="3600" b="1">
                <a:solidFill>
                  <a:schemeClr val="bg1"/>
                </a:solidFill>
                <a:latin typeface="Lionesa SemiSerif regular" pitchFamily="2" charset="0"/>
              </a:rPr>
              <a:t>TO READ THE WORLD</a:t>
            </a:r>
          </a:p>
        </p:txBody>
      </p:sp>
    </p:spTree>
    <p:extLst>
      <p:ext uri="{BB962C8B-B14F-4D97-AF65-F5344CB8AC3E}">
        <p14:creationId xmlns:p14="http://schemas.microsoft.com/office/powerpoint/2010/main" val="14496842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a:extLst>
              <a:ext uri="{FF2B5EF4-FFF2-40B4-BE49-F238E27FC236}">
                <a16:creationId xmlns:a16="http://schemas.microsoft.com/office/drawing/2014/main" id="{73785745-2CB1-E050-0F22-7F89390AC99A}"/>
              </a:ext>
            </a:extLst>
          </p:cNvPr>
          <p:cNvSpPr/>
          <p:nvPr/>
        </p:nvSpPr>
        <p:spPr>
          <a:xfrm rot="491903">
            <a:off x="3510147" y="923506"/>
            <a:ext cx="10318045" cy="6895717"/>
          </a:xfrm>
          <a:prstGeom prst="rect">
            <a:avLst/>
          </a:prstGeom>
          <a:solidFill>
            <a:srgbClr val="900A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6" name="Retângulo 5">
            <a:extLst>
              <a:ext uri="{FF2B5EF4-FFF2-40B4-BE49-F238E27FC236}">
                <a16:creationId xmlns:a16="http://schemas.microsoft.com/office/drawing/2014/main" id="{CC463097-A93E-6F33-D529-67BB8B3E8650}"/>
              </a:ext>
            </a:extLst>
          </p:cNvPr>
          <p:cNvSpPr/>
          <p:nvPr/>
        </p:nvSpPr>
        <p:spPr>
          <a:xfrm rot="372213">
            <a:off x="2229079" y="2908050"/>
            <a:ext cx="12527620" cy="5533721"/>
          </a:xfrm>
          <a:prstGeom prst="rect">
            <a:avLst/>
          </a:prstGeom>
          <a:solidFill>
            <a:srgbClr val="0D26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7" name="Retângulo 6">
            <a:extLst>
              <a:ext uri="{FF2B5EF4-FFF2-40B4-BE49-F238E27FC236}">
                <a16:creationId xmlns:a16="http://schemas.microsoft.com/office/drawing/2014/main" id="{8B475E86-5E4D-880D-DE7E-6E6FBB2631C6}"/>
              </a:ext>
            </a:extLst>
          </p:cNvPr>
          <p:cNvSpPr/>
          <p:nvPr/>
        </p:nvSpPr>
        <p:spPr>
          <a:xfrm rot="160716">
            <a:off x="1186550" y="4677182"/>
            <a:ext cx="12527620" cy="5601124"/>
          </a:xfrm>
          <a:prstGeom prst="rect">
            <a:avLst/>
          </a:prstGeom>
          <a:solidFill>
            <a:srgbClr val="FE4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13" name="TextBox 5">
            <a:extLst>
              <a:ext uri="{FF2B5EF4-FFF2-40B4-BE49-F238E27FC236}">
                <a16:creationId xmlns:a16="http://schemas.microsoft.com/office/drawing/2014/main" id="{2AF21C0D-4A2F-1339-3A40-141ACC7D81D7}"/>
              </a:ext>
            </a:extLst>
          </p:cNvPr>
          <p:cNvSpPr txBox="1"/>
          <p:nvPr/>
        </p:nvSpPr>
        <p:spPr>
          <a:xfrm rot="476850">
            <a:off x="4232025" y="1266598"/>
            <a:ext cx="7338057" cy="111665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2985"/>
              </a:lnSpc>
            </a:pPr>
            <a:r>
              <a:rPr lang="en-US" sz="1867" b="1">
                <a:solidFill>
                  <a:schemeClr val="bg1"/>
                </a:solidFill>
                <a:latin typeface="Lionesa SemiSerif regular" pitchFamily="2" charset="0"/>
              </a:rPr>
              <a:t>Empowering the Relationship with the Territory and Heritage</a:t>
            </a:r>
          </a:p>
          <a:p>
            <a:pPr>
              <a:lnSpc>
                <a:spcPts val="2985"/>
              </a:lnSpc>
            </a:pPr>
            <a:r>
              <a:rPr lang="en-US" sz="1733">
                <a:solidFill>
                  <a:schemeClr val="bg1"/>
                </a:solidFill>
                <a:latin typeface="Lionesa SemiSerif regular" pitchFamily="2" charset="0"/>
              </a:rPr>
              <a:t>Fostering a deep connection between communities and their cultural heritage, empowering individuals to engage meaningfully with their surroundings.</a:t>
            </a:r>
          </a:p>
        </p:txBody>
      </p:sp>
      <p:sp>
        <p:nvSpPr>
          <p:cNvPr id="2" name="Título 1">
            <a:extLst>
              <a:ext uri="{FF2B5EF4-FFF2-40B4-BE49-F238E27FC236}">
                <a16:creationId xmlns:a16="http://schemas.microsoft.com/office/drawing/2014/main" id="{3844C87D-B668-27D6-CE6D-631DB68C8C71}"/>
              </a:ext>
            </a:extLst>
          </p:cNvPr>
          <p:cNvSpPr txBox="1">
            <a:spLocks/>
          </p:cNvSpPr>
          <p:nvPr/>
        </p:nvSpPr>
        <p:spPr>
          <a:xfrm>
            <a:off x="553283" y="415321"/>
            <a:ext cx="5486400" cy="762000"/>
          </a:xfrm>
          <a:prstGeom prst="rect">
            <a:avLst/>
          </a:prstGeom>
        </p:spPr>
        <p:txBody>
          <a:bodyPr>
            <a:norm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r>
              <a:rPr lang="en-GB" sz="3600" b="1" dirty="0">
                <a:latin typeface="Lionesa SemiSerif regular" pitchFamily="2" charset="0"/>
              </a:rPr>
              <a:t>PILLARS</a:t>
            </a:r>
          </a:p>
        </p:txBody>
      </p:sp>
      <p:sp>
        <p:nvSpPr>
          <p:cNvPr id="4" name="TextBox 5">
            <a:extLst>
              <a:ext uri="{FF2B5EF4-FFF2-40B4-BE49-F238E27FC236}">
                <a16:creationId xmlns:a16="http://schemas.microsoft.com/office/drawing/2014/main" id="{59ADCAD1-085F-DA09-1037-CB5F07479B0D}"/>
              </a:ext>
            </a:extLst>
          </p:cNvPr>
          <p:cNvSpPr txBox="1"/>
          <p:nvPr/>
        </p:nvSpPr>
        <p:spPr>
          <a:xfrm rot="371353">
            <a:off x="2804583" y="3162766"/>
            <a:ext cx="8596259" cy="111782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just">
              <a:lnSpc>
                <a:spcPts val="2985"/>
              </a:lnSpc>
            </a:pPr>
            <a:r>
              <a:rPr lang="en-US" sz="1867" b="1">
                <a:solidFill>
                  <a:schemeClr val="bg1"/>
                </a:solidFill>
                <a:latin typeface="Lionesa SemiSerif regular" pitchFamily="2" charset="0"/>
              </a:rPr>
              <a:t>Promoting Access to Books and Knowledge</a:t>
            </a:r>
          </a:p>
          <a:p>
            <a:pPr algn="just">
              <a:lnSpc>
                <a:spcPts val="2985"/>
              </a:lnSpc>
            </a:pPr>
            <a:r>
              <a:rPr lang="en-US" sz="1733">
                <a:solidFill>
                  <a:schemeClr val="bg1"/>
                </a:solidFill>
                <a:latin typeface="Lionesa SemiSerif regular" pitchFamily="2" charset="0"/>
              </a:rPr>
              <a:t>Facilitating open access to literature and knowledge, encouraging reading as a gateway to personal growth, understanding, and empowerment.</a:t>
            </a:r>
          </a:p>
        </p:txBody>
      </p:sp>
      <p:sp>
        <p:nvSpPr>
          <p:cNvPr id="5" name="TextBox 5">
            <a:extLst>
              <a:ext uri="{FF2B5EF4-FFF2-40B4-BE49-F238E27FC236}">
                <a16:creationId xmlns:a16="http://schemas.microsoft.com/office/drawing/2014/main" id="{69F0FF4A-4F3A-4604-4DA2-D61A06DD3B64}"/>
              </a:ext>
            </a:extLst>
          </p:cNvPr>
          <p:cNvSpPr txBox="1"/>
          <p:nvPr/>
        </p:nvSpPr>
        <p:spPr>
          <a:xfrm rot="160716">
            <a:off x="1702813" y="5086370"/>
            <a:ext cx="9574470" cy="111782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just">
              <a:lnSpc>
                <a:spcPts val="2985"/>
              </a:lnSpc>
            </a:pPr>
            <a:r>
              <a:rPr lang="en-US" sz="1850" b="1" dirty="0">
                <a:solidFill>
                  <a:schemeClr val="bg1"/>
                </a:solidFill>
                <a:latin typeface="Lionesa SemiSerif regular"/>
              </a:rPr>
              <a:t>Amplifying Critical Thinking</a:t>
            </a:r>
          </a:p>
          <a:p>
            <a:pPr algn="just">
              <a:lnSpc>
                <a:spcPts val="2985"/>
              </a:lnSpc>
            </a:pPr>
            <a:r>
              <a:rPr lang="en-US" sz="1700" dirty="0">
                <a:solidFill>
                  <a:schemeClr val="bg1"/>
                </a:solidFill>
                <a:latin typeface="Lionesa SemiSerif regular"/>
              </a:rPr>
              <a:t>Nurturing a culture of critical thinking, inspiring individuals to question, analyze, and engage with the world thoughtfully.</a:t>
            </a:r>
          </a:p>
        </p:txBody>
      </p:sp>
    </p:spTree>
    <p:extLst>
      <p:ext uri="{BB962C8B-B14F-4D97-AF65-F5344CB8AC3E}">
        <p14:creationId xmlns:p14="http://schemas.microsoft.com/office/powerpoint/2010/main" val="8015953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B750BD4E-EE81-24AE-B68F-B337D0809E7A}"/>
              </a:ext>
            </a:extLst>
          </p:cNvPr>
          <p:cNvSpPr/>
          <p:nvPr/>
        </p:nvSpPr>
        <p:spPr>
          <a:xfrm rot="21237772">
            <a:off x="-325570" y="1601349"/>
            <a:ext cx="11959009" cy="6537087"/>
          </a:xfrm>
          <a:prstGeom prst="rect">
            <a:avLst/>
          </a:prstGeom>
          <a:solidFill>
            <a:srgbClr val="FE4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3" name="Retângulo 2">
            <a:extLst>
              <a:ext uri="{FF2B5EF4-FFF2-40B4-BE49-F238E27FC236}">
                <a16:creationId xmlns:a16="http://schemas.microsoft.com/office/drawing/2014/main" id="{A76F0373-78B7-2F01-9F0C-C84B1368E956}"/>
              </a:ext>
            </a:extLst>
          </p:cNvPr>
          <p:cNvSpPr/>
          <p:nvPr/>
        </p:nvSpPr>
        <p:spPr>
          <a:xfrm rot="159885">
            <a:off x="753429" y="3594492"/>
            <a:ext cx="11654691" cy="6537087"/>
          </a:xfrm>
          <a:prstGeom prst="rect">
            <a:avLst/>
          </a:prstGeom>
          <a:solidFill>
            <a:srgbClr val="900A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5" name="Título 3">
            <a:extLst>
              <a:ext uri="{FF2B5EF4-FFF2-40B4-BE49-F238E27FC236}">
                <a16:creationId xmlns:a16="http://schemas.microsoft.com/office/drawing/2014/main" id="{1B1FAC9C-7A89-BBDC-7CC5-082DE2D77AE0}"/>
              </a:ext>
            </a:extLst>
          </p:cNvPr>
          <p:cNvSpPr txBox="1">
            <a:spLocks/>
          </p:cNvSpPr>
          <p:nvPr/>
        </p:nvSpPr>
        <p:spPr>
          <a:xfrm rot="21263399">
            <a:off x="3329338" y="1752118"/>
            <a:ext cx="6051876" cy="1335174"/>
          </a:xfrm>
          <a:prstGeom prst="rect">
            <a:avLst/>
          </a:prstGeom>
        </p:spPr>
        <p:txBody>
          <a:bodyP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GB" sz="5334" b="1">
                <a:solidFill>
                  <a:schemeClr val="bg1"/>
                </a:solidFill>
                <a:latin typeface="Lionesa SemiSerif regular" pitchFamily="2" charset="0"/>
              </a:rPr>
              <a:t>MONASTERY OF</a:t>
            </a:r>
          </a:p>
        </p:txBody>
      </p:sp>
      <p:sp>
        <p:nvSpPr>
          <p:cNvPr id="4" name="Título 3">
            <a:extLst>
              <a:ext uri="{FF2B5EF4-FFF2-40B4-BE49-F238E27FC236}">
                <a16:creationId xmlns:a16="http://schemas.microsoft.com/office/drawing/2014/main" id="{F4F5CB97-4EF8-855F-6ADA-C32FD7E8870D}"/>
              </a:ext>
            </a:extLst>
          </p:cNvPr>
          <p:cNvSpPr txBox="1">
            <a:spLocks/>
          </p:cNvSpPr>
          <p:nvPr/>
        </p:nvSpPr>
        <p:spPr>
          <a:xfrm rot="164555">
            <a:off x="1141742" y="3687986"/>
            <a:ext cx="4039221" cy="1335174"/>
          </a:xfrm>
          <a:prstGeom prst="rect">
            <a:avLst/>
          </a:prstGeom>
        </p:spPr>
        <p:txBody>
          <a:bodyPr lIns="91440" tIns="45720" rIns="91440" bIns="45720" anchor="t">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GB" sz="5300" b="1" dirty="0">
                <a:solidFill>
                  <a:schemeClr val="bg1"/>
                </a:solidFill>
                <a:latin typeface="Lionesa SemiSerif regular"/>
              </a:rPr>
              <a:t>HOME TO</a:t>
            </a:r>
          </a:p>
        </p:txBody>
      </p:sp>
      <p:sp>
        <p:nvSpPr>
          <p:cNvPr id="7" name="Título 3">
            <a:extLst>
              <a:ext uri="{FF2B5EF4-FFF2-40B4-BE49-F238E27FC236}">
                <a16:creationId xmlns:a16="http://schemas.microsoft.com/office/drawing/2014/main" id="{97DD45FA-8273-A2A8-0BF3-7A663DEC20F6}"/>
              </a:ext>
            </a:extLst>
          </p:cNvPr>
          <p:cNvSpPr txBox="1">
            <a:spLocks/>
          </p:cNvSpPr>
          <p:nvPr/>
        </p:nvSpPr>
        <p:spPr>
          <a:xfrm rot="21263399">
            <a:off x="5871831" y="2158609"/>
            <a:ext cx="6935811" cy="1335174"/>
          </a:xfrm>
          <a:prstGeom prst="rect">
            <a:avLst/>
          </a:prstGeom>
        </p:spPr>
        <p:txBody>
          <a:bodyPr lIns="91440" tIns="45720" rIns="91440" bIns="45720" anchor="t">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GB" sz="5300" b="1" dirty="0">
                <a:solidFill>
                  <a:schemeClr val="bg1"/>
                </a:solidFill>
                <a:latin typeface="Lionesa SemiSerif regular"/>
              </a:rPr>
              <a:t>LEÇA DO BALIO</a:t>
            </a:r>
          </a:p>
        </p:txBody>
      </p:sp>
      <p:sp>
        <p:nvSpPr>
          <p:cNvPr id="8" name="Título 3">
            <a:extLst>
              <a:ext uri="{FF2B5EF4-FFF2-40B4-BE49-F238E27FC236}">
                <a16:creationId xmlns:a16="http://schemas.microsoft.com/office/drawing/2014/main" id="{B5C3FBA2-F719-1CED-22D0-FEBE7F048477}"/>
              </a:ext>
            </a:extLst>
          </p:cNvPr>
          <p:cNvSpPr txBox="1">
            <a:spLocks/>
          </p:cNvSpPr>
          <p:nvPr/>
        </p:nvSpPr>
        <p:spPr>
          <a:xfrm rot="164555">
            <a:off x="1763605" y="4542996"/>
            <a:ext cx="10279661" cy="1335174"/>
          </a:xfrm>
          <a:prstGeom prst="rect">
            <a:avLst/>
          </a:prstGeom>
        </p:spPr>
        <p:txBody>
          <a:bodyPr lIns="91440" tIns="45720" rIns="91440" bIns="45720" anchor="t">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GB" sz="5300" b="1" dirty="0">
                <a:solidFill>
                  <a:schemeClr val="bg1"/>
                </a:solidFill>
                <a:latin typeface="Lionesa SemiSerif regular"/>
              </a:rPr>
              <a:t>LIVRARIA LELLO FOUNDATION</a:t>
            </a:r>
            <a:endParaRPr lang="en-GB" sz="5334" b="1" dirty="0">
              <a:solidFill>
                <a:schemeClr val="bg1"/>
              </a:solidFill>
              <a:latin typeface="Lionesa SemiSerif regular" pitchFamily="2" charset="0"/>
            </a:endParaRPr>
          </a:p>
        </p:txBody>
      </p:sp>
    </p:spTree>
    <p:extLst>
      <p:ext uri="{BB962C8B-B14F-4D97-AF65-F5344CB8AC3E}">
        <p14:creationId xmlns:p14="http://schemas.microsoft.com/office/powerpoint/2010/main" val="535217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246CA009-8E57-6551-2E6A-D5969C5C2A19}"/>
              </a:ext>
            </a:extLst>
          </p:cNvPr>
          <p:cNvSpPr/>
          <p:nvPr/>
        </p:nvSpPr>
        <p:spPr>
          <a:xfrm rot="21237772">
            <a:off x="7625289" y="132619"/>
            <a:ext cx="5822859" cy="7120131"/>
          </a:xfrm>
          <a:prstGeom prst="rect">
            <a:avLst/>
          </a:prstGeom>
          <a:solidFill>
            <a:srgbClr val="900A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2" name="Marcador de Posição de Conteúdo 1">
            <a:extLst>
              <a:ext uri="{FF2B5EF4-FFF2-40B4-BE49-F238E27FC236}">
                <a16:creationId xmlns:a16="http://schemas.microsoft.com/office/drawing/2014/main" id="{FD28AECF-389C-C747-E73E-F4338A4CC112}"/>
              </a:ext>
            </a:extLst>
          </p:cNvPr>
          <p:cNvSpPr>
            <a:spLocks noGrp="1"/>
          </p:cNvSpPr>
          <p:nvPr>
            <p:ph sz="half" idx="2"/>
          </p:nvPr>
        </p:nvSpPr>
        <p:spPr>
          <a:xfrm>
            <a:off x="553282" y="3092824"/>
            <a:ext cx="5967295" cy="3288926"/>
          </a:xfrm>
        </p:spPr>
        <p:txBody>
          <a:bodyP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0" indent="0" algn="just">
              <a:buNone/>
            </a:pPr>
            <a:r>
              <a:rPr lang="en-US" sz="1733" dirty="0">
                <a:latin typeface="Lionesa SemiSerif regular" pitchFamily="2" charset="0"/>
              </a:rPr>
              <a:t>The Monastery of </a:t>
            </a:r>
            <a:r>
              <a:rPr lang="en-US" sz="1733" dirty="0" err="1">
                <a:latin typeface="Lionesa SemiSerif regular" pitchFamily="2" charset="0"/>
              </a:rPr>
              <a:t>Leça</a:t>
            </a:r>
            <a:r>
              <a:rPr lang="en-US" sz="1733" dirty="0">
                <a:latin typeface="Lionesa SemiSerif regular" pitchFamily="2" charset="0"/>
              </a:rPr>
              <a:t> do </a:t>
            </a:r>
            <a:r>
              <a:rPr lang="en-US" sz="1733" dirty="0" err="1">
                <a:latin typeface="Lionesa SemiSerif regular" pitchFamily="2" charset="0"/>
              </a:rPr>
              <a:t>Balio</a:t>
            </a:r>
            <a:r>
              <a:rPr lang="en-US" sz="1733" dirty="0">
                <a:latin typeface="Lionesa SemiSerif regular" pitchFamily="2" charset="0"/>
              </a:rPr>
              <a:t>, headquarter of the </a:t>
            </a:r>
            <a:r>
              <a:rPr lang="en-US" sz="1733" dirty="0" err="1">
                <a:latin typeface="Lionesa SemiSerif regular" pitchFamily="2" charset="0"/>
              </a:rPr>
              <a:t>Livraria</a:t>
            </a:r>
            <a:r>
              <a:rPr lang="en-US" sz="1733" dirty="0">
                <a:latin typeface="Lionesa SemiSerif regular" pitchFamily="2" charset="0"/>
              </a:rPr>
              <a:t> </a:t>
            </a:r>
            <a:r>
              <a:rPr lang="en-US" sz="1733" dirty="0" err="1">
                <a:latin typeface="Lionesa SemiSerif regular" pitchFamily="2" charset="0"/>
              </a:rPr>
              <a:t>Lello</a:t>
            </a:r>
            <a:r>
              <a:rPr lang="en-US" sz="1733" dirty="0">
                <a:latin typeface="Lionesa SemiSerif regular" pitchFamily="2" charset="0"/>
              </a:rPr>
              <a:t> Foundation, is a vivid link between the past and the future. Located on the banks of the </a:t>
            </a:r>
            <a:r>
              <a:rPr lang="en-US" sz="1733" dirty="0" err="1">
                <a:latin typeface="Lionesa SemiSerif regular" pitchFamily="2" charset="0"/>
              </a:rPr>
              <a:t>Leça</a:t>
            </a:r>
            <a:r>
              <a:rPr lang="en-US" sz="1733" dirty="0">
                <a:latin typeface="Lionesa SemiSerif regular" pitchFamily="2" charset="0"/>
              </a:rPr>
              <a:t> River, this national monument has roots that date back to the Roman Period, standing out as a fundamental piece in the history of Portugal. Today, it plays a crucial role as a starting point for the Foundation's bold mission: empowering people to read the world.</a:t>
            </a:r>
          </a:p>
          <a:p>
            <a:pPr indent="0" algn="just">
              <a:buNone/>
            </a:pPr>
            <a:r>
              <a:rPr lang="en-US" sz="1733" dirty="0">
                <a:latin typeface="Lionesa SemiSerif regular" pitchFamily="2" charset="0"/>
              </a:rPr>
              <a:t>A project that, more than material heritage, aims to revive an important legacy — the legacy of pioneering spirit and humanism, in its undeniable connection to the Way of Saint James.</a:t>
            </a:r>
            <a:endParaRPr lang="pt-PT" sz="1733" dirty="0">
              <a:latin typeface="Lionesa SemiSerif regular" pitchFamily="2" charset="0"/>
            </a:endParaRPr>
          </a:p>
        </p:txBody>
      </p:sp>
      <p:pic>
        <p:nvPicPr>
          <p:cNvPr id="5" name="Imagem 4">
            <a:extLst>
              <a:ext uri="{FF2B5EF4-FFF2-40B4-BE49-F238E27FC236}">
                <a16:creationId xmlns:a16="http://schemas.microsoft.com/office/drawing/2014/main" id="{EC78F4D4-5E1A-D8BA-1BD8-6EF896E0469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21242313">
            <a:off x="7771327" y="460846"/>
            <a:ext cx="4331641" cy="6497461"/>
          </a:xfrm>
          <a:prstGeom prst="rect">
            <a:avLst/>
          </a:prstGeom>
        </p:spPr>
      </p:pic>
      <p:sp>
        <p:nvSpPr>
          <p:cNvPr id="6" name="Título 1">
            <a:extLst>
              <a:ext uri="{FF2B5EF4-FFF2-40B4-BE49-F238E27FC236}">
                <a16:creationId xmlns:a16="http://schemas.microsoft.com/office/drawing/2014/main" id="{F0AC4F18-1B8D-3F7B-10BB-E6C297CD8E3C}"/>
              </a:ext>
            </a:extLst>
          </p:cNvPr>
          <p:cNvSpPr txBox="1">
            <a:spLocks/>
          </p:cNvSpPr>
          <p:nvPr/>
        </p:nvSpPr>
        <p:spPr>
          <a:xfrm>
            <a:off x="553282" y="415320"/>
            <a:ext cx="6214161" cy="1531761"/>
          </a:xfrm>
          <a:prstGeom prst="rect">
            <a:avLst/>
          </a:prstGeom>
        </p:spPr>
        <p:txBody>
          <a:bodyPr>
            <a:norm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r>
              <a:rPr lang="en-GB" sz="3600" b="1" dirty="0">
                <a:latin typeface="Lionesa SemiSerif regular" pitchFamily="2" charset="0"/>
              </a:rPr>
              <a:t>REQUALIFICATION,</a:t>
            </a:r>
          </a:p>
          <a:p>
            <a:pPr algn="l"/>
            <a:r>
              <a:rPr lang="en-GB" sz="3600" b="1" dirty="0">
                <a:latin typeface="Lionesa SemiSerif regular" pitchFamily="2" charset="0"/>
              </a:rPr>
              <a:t>ARCHITECT SIZA VIEIRA</a:t>
            </a:r>
          </a:p>
        </p:txBody>
      </p:sp>
    </p:spTree>
    <p:extLst>
      <p:ext uri="{BB962C8B-B14F-4D97-AF65-F5344CB8AC3E}">
        <p14:creationId xmlns:p14="http://schemas.microsoft.com/office/powerpoint/2010/main" val="4089457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m 21">
            <a:extLst>
              <a:ext uri="{FF2B5EF4-FFF2-40B4-BE49-F238E27FC236}">
                <a16:creationId xmlns:a16="http://schemas.microsoft.com/office/drawing/2014/main" id="{394770C9-0AF8-3332-F0B4-A5FB55DEAF76}"/>
              </a:ext>
            </a:extLst>
          </p:cNvPr>
          <p:cNvPicPr>
            <a:picLocks noChangeAspect="1"/>
          </p:cNvPicPr>
          <p:nvPr/>
        </p:nvPicPr>
        <p:blipFill>
          <a:blip r:embed="rId2" cstate="print">
            <a:extLst>
              <a:ext uri="{28A0092B-C50C-407E-A947-70E740481C1C}">
                <a14:useLocalDpi xmlns:a14="http://schemas.microsoft.com/office/drawing/2010/main" val="0"/>
              </a:ext>
            </a:extLst>
          </a:blip>
          <a:srcRect l="28128" r="28128"/>
          <a:stretch/>
        </p:blipFill>
        <p:spPr>
          <a:xfrm>
            <a:off x="204308" y="1780049"/>
            <a:ext cx="3329807" cy="5075442"/>
          </a:xfrm>
          <a:prstGeom prst="rect">
            <a:avLst/>
          </a:prstGeom>
        </p:spPr>
      </p:pic>
      <p:sp>
        <p:nvSpPr>
          <p:cNvPr id="6" name="Retângulo 5">
            <a:extLst>
              <a:ext uri="{FF2B5EF4-FFF2-40B4-BE49-F238E27FC236}">
                <a16:creationId xmlns:a16="http://schemas.microsoft.com/office/drawing/2014/main" id="{90AA16BE-1D90-BB47-6C04-14BFDE52FE3C}"/>
              </a:ext>
            </a:extLst>
          </p:cNvPr>
          <p:cNvSpPr/>
          <p:nvPr/>
        </p:nvSpPr>
        <p:spPr>
          <a:xfrm rot="21420000">
            <a:off x="3095498" y="547827"/>
            <a:ext cx="10956544" cy="6163056"/>
          </a:xfrm>
          <a:prstGeom prst="rect">
            <a:avLst/>
          </a:prstGeom>
          <a:solidFill>
            <a:srgbClr val="FE4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4" name="Imagem 23">
            <a:extLst>
              <a:ext uri="{FF2B5EF4-FFF2-40B4-BE49-F238E27FC236}">
                <a16:creationId xmlns:a16="http://schemas.microsoft.com/office/drawing/2014/main" id="{266FF0A4-3DA8-6F60-904F-79E405010E2B}"/>
              </a:ext>
            </a:extLst>
          </p:cNvPr>
          <p:cNvPicPr>
            <a:picLocks noChangeAspect="1"/>
          </p:cNvPicPr>
          <p:nvPr/>
        </p:nvPicPr>
        <p:blipFill>
          <a:blip r:embed="rId3" cstate="print">
            <a:extLst>
              <a:ext uri="{28A0092B-C50C-407E-A947-70E740481C1C}">
                <a14:useLocalDpi xmlns:a14="http://schemas.microsoft.com/office/drawing/2010/main" val="0"/>
              </a:ext>
            </a:extLst>
          </a:blip>
          <a:srcRect l="22433" r="22433"/>
          <a:stretch/>
        </p:blipFill>
        <p:spPr>
          <a:xfrm rot="21420000">
            <a:off x="3351930" y="2043245"/>
            <a:ext cx="4006883" cy="4843751"/>
          </a:xfrm>
          <a:prstGeom prst="rect">
            <a:avLst/>
          </a:prstGeom>
        </p:spPr>
      </p:pic>
      <p:sp>
        <p:nvSpPr>
          <p:cNvPr id="13" name="Retângulo 12">
            <a:extLst>
              <a:ext uri="{FF2B5EF4-FFF2-40B4-BE49-F238E27FC236}">
                <a16:creationId xmlns:a16="http://schemas.microsoft.com/office/drawing/2014/main" id="{4305C30D-9E05-4815-BAF4-693F9EDE0DBC}"/>
              </a:ext>
            </a:extLst>
          </p:cNvPr>
          <p:cNvSpPr/>
          <p:nvPr/>
        </p:nvSpPr>
        <p:spPr>
          <a:xfrm rot="242135">
            <a:off x="6174180" y="1184194"/>
            <a:ext cx="8011373" cy="6378302"/>
          </a:xfrm>
          <a:prstGeom prst="rect">
            <a:avLst/>
          </a:prstGeom>
          <a:solidFill>
            <a:srgbClr val="0D26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8" name="CaixaDeTexto 7">
            <a:extLst>
              <a:ext uri="{FF2B5EF4-FFF2-40B4-BE49-F238E27FC236}">
                <a16:creationId xmlns:a16="http://schemas.microsoft.com/office/drawing/2014/main" id="{3A297B6B-9BCA-B501-53E7-976E35394538}"/>
              </a:ext>
            </a:extLst>
          </p:cNvPr>
          <p:cNvSpPr txBox="1"/>
          <p:nvPr/>
        </p:nvSpPr>
        <p:spPr>
          <a:xfrm rot="21420000">
            <a:off x="3188705" y="959489"/>
            <a:ext cx="2207657" cy="584775"/>
          </a:xfrm>
          <a:prstGeom prst="rect">
            <a:avLst/>
          </a:prstGeom>
          <a:noFill/>
        </p:spPr>
        <p:txBody>
          <a:bodyPr wrap="none" rtlCol="0">
            <a:spAutoFit/>
          </a:bodyPr>
          <a:lstStyle/>
          <a:p>
            <a:pPr algn="ctr"/>
            <a:r>
              <a:rPr lang="pt-PT" sz="3200" dirty="0">
                <a:solidFill>
                  <a:schemeClr val="bg1"/>
                </a:solidFill>
                <a:latin typeface="Lionesa SemiSerif regular"/>
              </a:rPr>
              <a:t>THOUGHT</a:t>
            </a:r>
          </a:p>
        </p:txBody>
      </p:sp>
      <p:pic>
        <p:nvPicPr>
          <p:cNvPr id="16" name="Imagem 15">
            <a:extLst>
              <a:ext uri="{FF2B5EF4-FFF2-40B4-BE49-F238E27FC236}">
                <a16:creationId xmlns:a16="http://schemas.microsoft.com/office/drawing/2014/main" id="{23858A9A-BD71-7447-46AC-CBBE477BCEAE}"/>
              </a:ext>
            </a:extLst>
          </p:cNvPr>
          <p:cNvPicPr>
            <a:picLocks noChangeAspect="1"/>
          </p:cNvPicPr>
          <p:nvPr/>
        </p:nvPicPr>
        <p:blipFill>
          <a:blip r:embed="rId4" cstate="print">
            <a:extLst>
              <a:ext uri="{28A0092B-C50C-407E-A947-70E740481C1C}">
                <a14:useLocalDpi xmlns:a14="http://schemas.microsoft.com/office/drawing/2010/main" val="0"/>
              </a:ext>
            </a:extLst>
          </a:blip>
          <a:srcRect l="21250" r="21250"/>
          <a:stretch/>
        </p:blipFill>
        <p:spPr>
          <a:xfrm rot="240000">
            <a:off x="6351695" y="2422976"/>
            <a:ext cx="4084635" cy="4734558"/>
          </a:xfrm>
          <a:prstGeom prst="rect">
            <a:avLst/>
          </a:prstGeom>
        </p:spPr>
      </p:pic>
      <p:sp>
        <p:nvSpPr>
          <p:cNvPr id="15" name="Retângulo 14">
            <a:extLst>
              <a:ext uri="{FF2B5EF4-FFF2-40B4-BE49-F238E27FC236}">
                <a16:creationId xmlns:a16="http://schemas.microsoft.com/office/drawing/2014/main" id="{7548CAA0-64E0-ACFE-F0B6-F926B146E7B8}"/>
              </a:ext>
            </a:extLst>
          </p:cNvPr>
          <p:cNvSpPr/>
          <p:nvPr/>
        </p:nvSpPr>
        <p:spPr>
          <a:xfrm rot="21180000">
            <a:off x="9510798" y="1186203"/>
            <a:ext cx="5246296" cy="6124397"/>
          </a:xfrm>
          <a:prstGeom prst="rect">
            <a:avLst/>
          </a:prstGeom>
          <a:solidFill>
            <a:srgbClr val="900A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10" name="CaixaDeTexto 9">
            <a:extLst>
              <a:ext uri="{FF2B5EF4-FFF2-40B4-BE49-F238E27FC236}">
                <a16:creationId xmlns:a16="http://schemas.microsoft.com/office/drawing/2014/main" id="{9560C434-5224-2D80-B2EE-BB89D13C4AE1}"/>
              </a:ext>
            </a:extLst>
          </p:cNvPr>
          <p:cNvSpPr txBox="1"/>
          <p:nvPr/>
        </p:nvSpPr>
        <p:spPr>
          <a:xfrm rot="255781">
            <a:off x="6516142" y="1195497"/>
            <a:ext cx="2796680" cy="584775"/>
          </a:xfrm>
          <a:prstGeom prst="rect">
            <a:avLst/>
          </a:prstGeom>
          <a:noFill/>
        </p:spPr>
        <p:txBody>
          <a:bodyPr wrap="square" lIns="91440" tIns="45720" rIns="91440" bIns="45720" rtlCol="0" anchor="t">
            <a:spAutoFit/>
          </a:bodyPr>
          <a:lstStyle/>
          <a:p>
            <a:r>
              <a:rPr lang="pt-PT" sz="3200" dirty="0">
                <a:solidFill>
                  <a:schemeClr val="bg1"/>
                </a:solidFill>
                <a:latin typeface="Lionesa SemiSerif regular"/>
              </a:rPr>
              <a:t>STORE</a:t>
            </a:r>
          </a:p>
        </p:txBody>
      </p:sp>
      <p:sp>
        <p:nvSpPr>
          <p:cNvPr id="12" name="CaixaDeTexto 11">
            <a:extLst>
              <a:ext uri="{FF2B5EF4-FFF2-40B4-BE49-F238E27FC236}">
                <a16:creationId xmlns:a16="http://schemas.microsoft.com/office/drawing/2014/main" id="{F25C3577-001F-E09B-09F2-61E71CFE20A7}"/>
              </a:ext>
            </a:extLst>
          </p:cNvPr>
          <p:cNvSpPr txBox="1"/>
          <p:nvPr/>
        </p:nvSpPr>
        <p:spPr>
          <a:xfrm rot="21202720">
            <a:off x="9316507" y="1487662"/>
            <a:ext cx="3293751" cy="584775"/>
          </a:xfrm>
          <a:prstGeom prst="rect">
            <a:avLst/>
          </a:prstGeom>
          <a:noFill/>
        </p:spPr>
        <p:txBody>
          <a:bodyPr wrap="square" lIns="91440" tIns="45720" rIns="91440" bIns="45720" rtlCol="0" anchor="t">
            <a:spAutoFit/>
          </a:bodyPr>
          <a:lstStyle/>
          <a:p>
            <a:r>
              <a:rPr lang="pt-PT" sz="3200" dirty="0">
                <a:solidFill>
                  <a:schemeClr val="bg1"/>
                </a:solidFill>
                <a:latin typeface="Lionesa SemiSerif regular"/>
              </a:rPr>
              <a:t>AUDITORIUM</a:t>
            </a:r>
          </a:p>
        </p:txBody>
      </p:sp>
      <p:sp>
        <p:nvSpPr>
          <p:cNvPr id="2" name="CaixaDeTexto 1">
            <a:extLst>
              <a:ext uri="{FF2B5EF4-FFF2-40B4-BE49-F238E27FC236}">
                <a16:creationId xmlns:a16="http://schemas.microsoft.com/office/drawing/2014/main" id="{765A39B4-761B-07C9-CF2D-551FE3BEB638}"/>
              </a:ext>
            </a:extLst>
          </p:cNvPr>
          <p:cNvSpPr txBox="1"/>
          <p:nvPr/>
        </p:nvSpPr>
        <p:spPr>
          <a:xfrm>
            <a:off x="137160" y="648928"/>
            <a:ext cx="2520211" cy="584775"/>
          </a:xfrm>
          <a:prstGeom prst="rect">
            <a:avLst/>
          </a:prstGeom>
          <a:noFill/>
        </p:spPr>
        <p:txBody>
          <a:bodyPr wrap="square" rtlCol="0">
            <a:spAutoFit/>
          </a:bodyPr>
          <a:lstStyle/>
          <a:p>
            <a:r>
              <a:rPr lang="pt-PT" sz="3200" dirty="0">
                <a:solidFill>
                  <a:srgbClr val="0D2676"/>
                </a:solidFill>
                <a:latin typeface="Lionesa SemiSerif regular"/>
              </a:rPr>
              <a:t>EXHIBITION</a:t>
            </a:r>
          </a:p>
        </p:txBody>
      </p:sp>
      <p:sp>
        <p:nvSpPr>
          <p:cNvPr id="4" name="CaixaDeTexto 3">
            <a:extLst>
              <a:ext uri="{FF2B5EF4-FFF2-40B4-BE49-F238E27FC236}">
                <a16:creationId xmlns:a16="http://schemas.microsoft.com/office/drawing/2014/main" id="{0FA6245F-7DE0-4A2B-3246-0E1BDF30C206}"/>
              </a:ext>
            </a:extLst>
          </p:cNvPr>
          <p:cNvSpPr txBox="1"/>
          <p:nvPr/>
        </p:nvSpPr>
        <p:spPr>
          <a:xfrm rot="21420000">
            <a:off x="4104019" y="1343402"/>
            <a:ext cx="1930337" cy="584775"/>
          </a:xfrm>
          <a:prstGeom prst="rect">
            <a:avLst/>
          </a:prstGeom>
          <a:noFill/>
        </p:spPr>
        <p:txBody>
          <a:bodyPr wrap="none" rtlCol="0">
            <a:spAutoFit/>
          </a:bodyPr>
          <a:lstStyle/>
          <a:p>
            <a:pPr algn="ctr"/>
            <a:r>
              <a:rPr lang="pt-PT" sz="3200" dirty="0">
                <a:solidFill>
                  <a:schemeClr val="bg1"/>
                </a:solidFill>
                <a:latin typeface="Lionesa SemiSerif regular"/>
              </a:rPr>
              <a:t>GARDEN</a:t>
            </a:r>
          </a:p>
        </p:txBody>
      </p:sp>
      <p:sp>
        <p:nvSpPr>
          <p:cNvPr id="5" name="CaixaDeTexto 4">
            <a:extLst>
              <a:ext uri="{FF2B5EF4-FFF2-40B4-BE49-F238E27FC236}">
                <a16:creationId xmlns:a16="http://schemas.microsoft.com/office/drawing/2014/main" id="{4515AB69-7C44-05A1-7CB8-669C7AA80ED5}"/>
              </a:ext>
            </a:extLst>
          </p:cNvPr>
          <p:cNvSpPr txBox="1"/>
          <p:nvPr/>
        </p:nvSpPr>
        <p:spPr>
          <a:xfrm>
            <a:off x="1325880" y="1119553"/>
            <a:ext cx="1655156" cy="584775"/>
          </a:xfrm>
          <a:prstGeom prst="rect">
            <a:avLst/>
          </a:prstGeom>
          <a:noFill/>
        </p:spPr>
        <p:txBody>
          <a:bodyPr wrap="square" rtlCol="0">
            <a:spAutoFit/>
          </a:bodyPr>
          <a:lstStyle/>
          <a:p>
            <a:r>
              <a:rPr lang="pt-PT" sz="3200" dirty="0">
                <a:solidFill>
                  <a:srgbClr val="0D2676"/>
                </a:solidFill>
                <a:latin typeface="Lionesa SemiSerif regular"/>
              </a:rPr>
              <a:t>SPACE</a:t>
            </a:r>
          </a:p>
        </p:txBody>
      </p:sp>
      <p:pic>
        <p:nvPicPr>
          <p:cNvPr id="18" name="Imagem 17">
            <a:extLst>
              <a:ext uri="{FF2B5EF4-FFF2-40B4-BE49-F238E27FC236}">
                <a16:creationId xmlns:a16="http://schemas.microsoft.com/office/drawing/2014/main" id="{7C420FE6-E814-FCE7-C354-3E0282084722}"/>
              </a:ext>
            </a:extLst>
          </p:cNvPr>
          <p:cNvPicPr>
            <a:picLocks noChangeAspect="1"/>
          </p:cNvPicPr>
          <p:nvPr/>
        </p:nvPicPr>
        <p:blipFill>
          <a:blip r:embed="rId5" cstate="print">
            <a:extLst>
              <a:ext uri="{28A0092B-C50C-407E-A947-70E740481C1C}">
                <a14:useLocalDpi xmlns:a14="http://schemas.microsoft.com/office/drawing/2010/main" val="0"/>
              </a:ext>
            </a:extLst>
          </a:blip>
          <a:srcRect l="24368" r="24368"/>
          <a:stretch/>
        </p:blipFill>
        <p:spPr>
          <a:xfrm rot="21216419">
            <a:off x="9708371" y="2213759"/>
            <a:ext cx="3657154" cy="4761722"/>
          </a:xfrm>
          <a:prstGeom prst="rect">
            <a:avLst/>
          </a:prstGeom>
        </p:spPr>
      </p:pic>
    </p:spTree>
    <p:extLst>
      <p:ext uri="{BB962C8B-B14F-4D97-AF65-F5344CB8AC3E}">
        <p14:creationId xmlns:p14="http://schemas.microsoft.com/office/powerpoint/2010/main" val="2075129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Imagem 45" descr="Uma imagem com Tipo de letra, Gráficos, texto, tipografia&#10;&#10;Descrição gerada automaticamente">
            <a:extLst>
              <a:ext uri="{FF2B5EF4-FFF2-40B4-BE49-F238E27FC236}">
                <a16:creationId xmlns:a16="http://schemas.microsoft.com/office/drawing/2014/main" id="{501C7E94-CA0A-220C-6D92-BC5E7BBDC8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5122" y="811165"/>
            <a:ext cx="6358128" cy="916365"/>
          </a:xfrm>
          <a:prstGeom prst="rect">
            <a:avLst/>
          </a:prstGeom>
        </p:spPr>
      </p:pic>
      <p:sp>
        <p:nvSpPr>
          <p:cNvPr id="6" name="Título 1">
            <a:extLst>
              <a:ext uri="{FF2B5EF4-FFF2-40B4-BE49-F238E27FC236}">
                <a16:creationId xmlns:a16="http://schemas.microsoft.com/office/drawing/2014/main" id="{D1A23202-48E1-3A7D-4E23-C058DF2999F2}"/>
              </a:ext>
            </a:extLst>
          </p:cNvPr>
          <p:cNvSpPr txBox="1">
            <a:spLocks/>
          </p:cNvSpPr>
          <p:nvPr/>
        </p:nvSpPr>
        <p:spPr>
          <a:xfrm>
            <a:off x="553283" y="415321"/>
            <a:ext cx="3086030" cy="791688"/>
          </a:xfrm>
          <a:prstGeom prst="rect">
            <a:avLst/>
          </a:prstGeom>
        </p:spPr>
        <p:txBody>
          <a:bodyPr lIns="91440" tIns="45720" rIns="91440" bIns="45720" anchor="t">
            <a:norm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r>
              <a:rPr lang="en-GB" sz="3600" b="1" dirty="0">
                <a:latin typeface="Lionesa SemiSerif regular"/>
              </a:rPr>
              <a:t>CONTACTS</a:t>
            </a:r>
            <a:endParaRPr lang="en-GB" sz="3600" b="1" dirty="0">
              <a:latin typeface="Lionesa SemiSerif regular" pitchFamily="2" charset="0"/>
            </a:endParaRPr>
          </a:p>
        </p:txBody>
      </p:sp>
      <p:sp>
        <p:nvSpPr>
          <p:cNvPr id="3" name="CaixaDeTexto 2">
            <a:extLst>
              <a:ext uri="{FF2B5EF4-FFF2-40B4-BE49-F238E27FC236}">
                <a16:creationId xmlns:a16="http://schemas.microsoft.com/office/drawing/2014/main" id="{A05153B8-8D6E-1781-9BDF-983175ED1C8A}"/>
              </a:ext>
            </a:extLst>
          </p:cNvPr>
          <p:cNvSpPr txBox="1"/>
          <p:nvPr/>
        </p:nvSpPr>
        <p:spPr>
          <a:xfrm>
            <a:off x="607250" y="3996546"/>
            <a:ext cx="6096000" cy="1477328"/>
          </a:xfrm>
          <a:prstGeom prst="rect">
            <a:avLst/>
          </a:prstGeom>
          <a:noFill/>
        </p:spPr>
        <p:txBody>
          <a:bodyPr wrap="square">
            <a:spAutoFit/>
          </a:bodyPr>
          <a:lstStyle/>
          <a:p>
            <a:pPr marR="60960" algn="just">
              <a:lnSpc>
                <a:spcPct val="90000"/>
              </a:lnSpc>
              <a:buNone/>
            </a:pPr>
            <a:r>
              <a:rPr lang="pt-PT" sz="2000" b="1" kern="100" dirty="0">
                <a:solidFill>
                  <a:srgbClr val="000000"/>
                </a:solidFill>
                <a:effectLst/>
                <a:latin typeface="Lionesa SemiSerif"/>
                <a:ea typeface="Aptos" panose="020B0004020202020204" pitchFamily="34" charset="0"/>
                <a:cs typeface="Times New Roman (Body CS)"/>
              </a:rPr>
              <a:t>Helena Magna Costa</a:t>
            </a:r>
            <a:endParaRPr lang="pt-PT" sz="2000" kern="100" dirty="0">
              <a:solidFill>
                <a:srgbClr val="000000"/>
              </a:solidFill>
              <a:effectLst/>
              <a:latin typeface="Lionesa Sans Book"/>
              <a:ea typeface="Aptos" panose="020B0004020202020204" pitchFamily="34" charset="0"/>
              <a:cs typeface="Times New Roman (Body CS)"/>
            </a:endParaRPr>
          </a:p>
          <a:p>
            <a:pPr marR="60960" algn="just">
              <a:lnSpc>
                <a:spcPct val="90000"/>
              </a:lnSpc>
              <a:buNone/>
            </a:pPr>
            <a:r>
              <a:rPr lang="pt-PT" sz="2000" kern="100" dirty="0">
                <a:solidFill>
                  <a:srgbClr val="000000"/>
                </a:solidFill>
                <a:effectLst/>
                <a:latin typeface="Lionesa SemiSerif"/>
                <a:ea typeface="Aptos" panose="020B0004020202020204" pitchFamily="34" charset="0"/>
                <a:cs typeface="Times New Roman (Body CS)"/>
              </a:rPr>
              <a:t>helenamagnacosta@livrarialello.pt</a:t>
            </a:r>
            <a:endParaRPr lang="pt-PT" sz="2000" kern="100" dirty="0">
              <a:solidFill>
                <a:srgbClr val="000000"/>
              </a:solidFill>
              <a:effectLst/>
              <a:latin typeface="Lionesa Sans Book"/>
              <a:ea typeface="Aptos" panose="020B0004020202020204" pitchFamily="34" charset="0"/>
              <a:cs typeface="Times New Roman (Body CS)"/>
            </a:endParaRPr>
          </a:p>
          <a:p>
            <a:pPr marR="60960" algn="just">
              <a:lnSpc>
                <a:spcPct val="90000"/>
              </a:lnSpc>
              <a:buNone/>
            </a:pPr>
            <a:r>
              <a:rPr lang="pt-PT" sz="2000" kern="100" dirty="0">
                <a:solidFill>
                  <a:srgbClr val="000000"/>
                </a:solidFill>
                <a:effectLst/>
                <a:latin typeface="Lionesa SemiSerif"/>
                <a:ea typeface="Aptos" panose="020B0004020202020204" pitchFamily="34" charset="0"/>
                <a:cs typeface="Times New Roman (Body CS)"/>
              </a:rPr>
              <a:t>Fundação Livraria Lello </a:t>
            </a:r>
            <a:endParaRPr lang="pt-PT" sz="2000" kern="100" dirty="0">
              <a:solidFill>
                <a:srgbClr val="000000"/>
              </a:solidFill>
              <a:effectLst/>
              <a:latin typeface="Lionesa Sans Book"/>
              <a:ea typeface="Aptos" panose="020B0004020202020204" pitchFamily="34" charset="0"/>
              <a:cs typeface="Times New Roman (Body CS)"/>
            </a:endParaRPr>
          </a:p>
          <a:p>
            <a:pPr marR="60960" algn="just">
              <a:lnSpc>
                <a:spcPct val="90000"/>
              </a:lnSpc>
              <a:buNone/>
            </a:pPr>
            <a:r>
              <a:rPr lang="pt-PT" sz="2000" dirty="0" err="1"/>
              <a:t>Communication</a:t>
            </a:r>
            <a:r>
              <a:rPr lang="pt-PT" sz="2000" dirty="0"/>
              <a:t> </a:t>
            </a:r>
            <a:r>
              <a:rPr lang="pt-PT" sz="2000" dirty="0" err="1"/>
              <a:t>of</a:t>
            </a:r>
            <a:r>
              <a:rPr lang="pt-PT" sz="2000" dirty="0"/>
              <a:t> </a:t>
            </a:r>
            <a:r>
              <a:rPr lang="pt-PT" sz="2000" dirty="0" err="1"/>
              <a:t>Special</a:t>
            </a:r>
            <a:r>
              <a:rPr lang="pt-PT" sz="2000" dirty="0"/>
              <a:t> </a:t>
            </a:r>
            <a:r>
              <a:rPr lang="pt-PT" sz="2000" dirty="0" err="1"/>
              <a:t>Projects</a:t>
            </a:r>
            <a:endParaRPr lang="pt-PT" sz="2000" dirty="0"/>
          </a:p>
          <a:p>
            <a:pPr marR="60960" algn="just">
              <a:lnSpc>
                <a:spcPct val="90000"/>
              </a:lnSpc>
              <a:buNone/>
            </a:pPr>
            <a:r>
              <a:rPr lang="pt-PT" sz="2000" kern="100" dirty="0">
                <a:solidFill>
                  <a:srgbClr val="000000"/>
                </a:solidFill>
                <a:effectLst/>
                <a:latin typeface="Lionesa SemiSerif"/>
                <a:ea typeface="Aptos" panose="020B0004020202020204" pitchFamily="34" charset="0"/>
                <a:cs typeface="Times New Roman (Body CS)"/>
              </a:rPr>
              <a:t>+351 965 817</a:t>
            </a:r>
            <a:r>
              <a:rPr lang="pt-PT" sz="2000" kern="100" dirty="0">
                <a:solidFill>
                  <a:srgbClr val="000000"/>
                </a:solidFill>
                <a:effectLst/>
                <a:latin typeface="Lionesa SemiSerif"/>
                <a:ea typeface="Times New Roman" panose="02020603050405020304" pitchFamily="18" charset="0"/>
                <a:cs typeface="Times New Roman (Body CS)"/>
              </a:rPr>
              <a:t> </a:t>
            </a:r>
            <a:r>
              <a:rPr lang="pt-PT" sz="2000" kern="100" dirty="0">
                <a:solidFill>
                  <a:srgbClr val="000000"/>
                </a:solidFill>
                <a:effectLst/>
                <a:latin typeface="Lionesa SemiSerif"/>
                <a:ea typeface="Aptos" panose="020B0004020202020204" pitchFamily="34" charset="0"/>
                <a:cs typeface="Times New Roman (Body CS)"/>
              </a:rPr>
              <a:t>050</a:t>
            </a:r>
            <a:endParaRPr lang="pt-PT" sz="2000" kern="100" dirty="0">
              <a:solidFill>
                <a:srgbClr val="000000"/>
              </a:solidFill>
              <a:effectLst/>
              <a:latin typeface="Lionesa Sans Book"/>
              <a:ea typeface="Aptos" panose="020B0004020202020204" pitchFamily="34" charset="0"/>
              <a:cs typeface="Times New Roman (Body CS)"/>
            </a:endParaRPr>
          </a:p>
        </p:txBody>
      </p:sp>
      <p:sp>
        <p:nvSpPr>
          <p:cNvPr id="8" name="CaixaDeTexto 7">
            <a:extLst>
              <a:ext uri="{FF2B5EF4-FFF2-40B4-BE49-F238E27FC236}">
                <a16:creationId xmlns:a16="http://schemas.microsoft.com/office/drawing/2014/main" id="{21EF3717-E78B-9F09-CF39-73CF1FB80EFF}"/>
              </a:ext>
            </a:extLst>
          </p:cNvPr>
          <p:cNvSpPr txBox="1"/>
          <p:nvPr/>
        </p:nvSpPr>
        <p:spPr>
          <a:xfrm>
            <a:off x="607250" y="2123374"/>
            <a:ext cx="6096000" cy="1477328"/>
          </a:xfrm>
          <a:prstGeom prst="rect">
            <a:avLst/>
          </a:prstGeom>
          <a:noFill/>
        </p:spPr>
        <p:txBody>
          <a:bodyPr wrap="square">
            <a:spAutoFit/>
          </a:bodyPr>
          <a:lstStyle/>
          <a:p>
            <a:pPr marR="60960" algn="just">
              <a:lnSpc>
                <a:spcPct val="90000"/>
              </a:lnSpc>
              <a:buNone/>
            </a:pPr>
            <a:r>
              <a:rPr lang="pt-PT" sz="2000" b="1" kern="100" dirty="0">
                <a:solidFill>
                  <a:srgbClr val="000000"/>
                </a:solidFill>
                <a:effectLst/>
                <a:latin typeface="Lionesa SemiSerif"/>
                <a:ea typeface="Aptos" panose="020B0004020202020204" pitchFamily="34" charset="0"/>
                <a:cs typeface="Times New Roman (Body CS)"/>
              </a:rPr>
              <a:t>Rita Marques</a:t>
            </a:r>
            <a:endParaRPr lang="pt-PT" sz="2000" kern="100" dirty="0">
              <a:solidFill>
                <a:srgbClr val="000000"/>
              </a:solidFill>
              <a:effectLst/>
              <a:latin typeface="Lionesa Sans Book"/>
              <a:ea typeface="Aptos" panose="020B0004020202020204" pitchFamily="34" charset="0"/>
              <a:cs typeface="Times New Roman (Body CS)"/>
            </a:endParaRPr>
          </a:p>
          <a:p>
            <a:pPr marR="60960" algn="just">
              <a:lnSpc>
                <a:spcPct val="90000"/>
              </a:lnSpc>
              <a:buNone/>
            </a:pPr>
            <a:r>
              <a:rPr lang="pt-PT" sz="2000" kern="100" dirty="0">
                <a:solidFill>
                  <a:srgbClr val="000000"/>
                </a:solidFill>
                <a:effectLst/>
                <a:latin typeface="Lionesa SemiSerif"/>
                <a:ea typeface="Aptos" panose="020B0004020202020204" pitchFamily="34" charset="0"/>
                <a:cs typeface="Times New Roman (Body CS)"/>
              </a:rPr>
              <a:t>ritamarques@livrarialello.pt</a:t>
            </a:r>
            <a:endParaRPr lang="pt-PT" sz="2000" kern="100" dirty="0">
              <a:solidFill>
                <a:srgbClr val="000000"/>
              </a:solidFill>
              <a:effectLst/>
              <a:latin typeface="Lionesa Sans Book"/>
              <a:ea typeface="Aptos" panose="020B0004020202020204" pitchFamily="34" charset="0"/>
              <a:cs typeface="Times New Roman (Body CS)"/>
            </a:endParaRPr>
          </a:p>
          <a:p>
            <a:pPr marR="60960" algn="just">
              <a:lnSpc>
                <a:spcPct val="90000"/>
              </a:lnSpc>
              <a:buNone/>
            </a:pPr>
            <a:r>
              <a:rPr lang="pt-PT" sz="2000" kern="100" dirty="0">
                <a:solidFill>
                  <a:srgbClr val="000000"/>
                </a:solidFill>
                <a:effectLst/>
                <a:latin typeface="Lionesa SemiSerif"/>
                <a:ea typeface="Aptos" panose="020B0004020202020204" pitchFamily="34" charset="0"/>
                <a:cs typeface="Times New Roman (Body CS)"/>
              </a:rPr>
              <a:t>Fundação Livraria Lello </a:t>
            </a:r>
            <a:endParaRPr lang="pt-PT" sz="2000" kern="100" dirty="0">
              <a:solidFill>
                <a:srgbClr val="000000"/>
              </a:solidFill>
              <a:effectLst/>
              <a:latin typeface="Lionesa Sans Book"/>
              <a:ea typeface="Aptos" panose="020B0004020202020204" pitchFamily="34" charset="0"/>
              <a:cs typeface="Times New Roman (Body CS)"/>
            </a:endParaRPr>
          </a:p>
          <a:p>
            <a:pPr marR="60960" algn="just">
              <a:lnSpc>
                <a:spcPct val="90000"/>
              </a:lnSpc>
              <a:buNone/>
            </a:pPr>
            <a:r>
              <a:rPr lang="pt-PT" sz="2000" kern="100" dirty="0" err="1">
                <a:solidFill>
                  <a:srgbClr val="000000"/>
                </a:solidFill>
                <a:effectLst/>
                <a:latin typeface="Lionesa SemiSerif"/>
                <a:ea typeface="Aptos" panose="020B0004020202020204" pitchFamily="34" charset="0"/>
                <a:cs typeface="Times New Roman (Body CS)"/>
              </a:rPr>
              <a:t>President</a:t>
            </a:r>
            <a:endParaRPr lang="pt-PT" sz="2000" kern="100" dirty="0">
              <a:solidFill>
                <a:srgbClr val="000000"/>
              </a:solidFill>
              <a:effectLst/>
              <a:latin typeface="Lionesa Sans Book"/>
              <a:ea typeface="Aptos" panose="020B0004020202020204" pitchFamily="34" charset="0"/>
              <a:cs typeface="Times New Roman (Body CS)"/>
            </a:endParaRPr>
          </a:p>
          <a:p>
            <a:pPr marR="60960">
              <a:lnSpc>
                <a:spcPct val="90000"/>
              </a:lnSpc>
              <a:buNone/>
            </a:pPr>
            <a:r>
              <a:rPr lang="pt-PT" sz="2000" kern="100" dirty="0">
                <a:solidFill>
                  <a:srgbClr val="000000"/>
                </a:solidFill>
                <a:effectLst/>
                <a:latin typeface="Lionesa SemiSerif"/>
                <a:ea typeface="Aptos" panose="020B0004020202020204" pitchFamily="34" charset="0"/>
                <a:cs typeface="Times New Roman (Body CS)"/>
              </a:rPr>
              <a:t>+351 965 728 271</a:t>
            </a:r>
            <a:endParaRPr lang="pt-PT" sz="2000" kern="100" dirty="0">
              <a:solidFill>
                <a:srgbClr val="000000"/>
              </a:solidFill>
              <a:effectLst/>
              <a:latin typeface="Lionesa Sans Book"/>
              <a:ea typeface="Aptos" panose="020B0004020202020204" pitchFamily="34" charset="0"/>
              <a:cs typeface="Times New Roman (Body CS)"/>
            </a:endParaRPr>
          </a:p>
        </p:txBody>
      </p:sp>
    </p:spTree>
    <p:extLst>
      <p:ext uri="{BB962C8B-B14F-4D97-AF65-F5344CB8AC3E}">
        <p14:creationId xmlns:p14="http://schemas.microsoft.com/office/powerpoint/2010/main" val="16635448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E4D00"/>
        </a:solidFill>
        <a:effectLst/>
      </p:bgPr>
    </p:bg>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8B4B26A7-0EC4-ED91-1116-C8217B9FBF9F}"/>
              </a:ext>
            </a:extLst>
          </p:cNvPr>
          <p:cNvSpPr/>
          <p:nvPr/>
        </p:nvSpPr>
        <p:spPr>
          <a:xfrm>
            <a:off x="0" y="0"/>
            <a:ext cx="12192000" cy="6858000"/>
          </a:xfrm>
          <a:prstGeom prst="rect">
            <a:avLst/>
          </a:prstGeom>
          <a:solidFill>
            <a:srgbClr val="0D26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5" name="Imagem 4">
            <a:extLst>
              <a:ext uri="{FF2B5EF4-FFF2-40B4-BE49-F238E27FC236}">
                <a16:creationId xmlns:a16="http://schemas.microsoft.com/office/drawing/2014/main" id="{4381D619-A833-6A2F-604E-9AB44ED7E6FE}"/>
              </a:ext>
            </a:extLst>
          </p:cNvPr>
          <p:cNvPicPr>
            <a:picLocks noChangeAspect="1"/>
          </p:cNvPicPr>
          <p:nvPr/>
        </p:nvPicPr>
        <p:blipFill>
          <a:blip r:embed="rId2"/>
          <a:stretch>
            <a:fillRect/>
          </a:stretch>
        </p:blipFill>
        <p:spPr>
          <a:xfrm>
            <a:off x="682171" y="2647942"/>
            <a:ext cx="10827657" cy="1562115"/>
          </a:xfrm>
          <a:prstGeom prst="rect">
            <a:avLst/>
          </a:prstGeom>
        </p:spPr>
      </p:pic>
    </p:spTree>
    <p:extLst>
      <p:ext uri="{BB962C8B-B14F-4D97-AF65-F5344CB8AC3E}">
        <p14:creationId xmlns:p14="http://schemas.microsoft.com/office/powerpoint/2010/main" val="1289777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20781910-F48F-ED20-43DD-A1A727E7ABEC}"/>
              </a:ext>
            </a:extLst>
          </p:cNvPr>
          <p:cNvSpPr/>
          <p:nvPr/>
        </p:nvSpPr>
        <p:spPr>
          <a:xfrm>
            <a:off x="0" y="0"/>
            <a:ext cx="12192000" cy="6889314"/>
          </a:xfrm>
          <a:prstGeom prst="rect">
            <a:avLst/>
          </a:prstGeom>
          <a:solidFill>
            <a:srgbClr val="FE4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6" name="Retângulo 5">
            <a:extLst>
              <a:ext uri="{FF2B5EF4-FFF2-40B4-BE49-F238E27FC236}">
                <a16:creationId xmlns:a16="http://schemas.microsoft.com/office/drawing/2014/main" id="{D4DDEC86-2062-12B5-10E1-C342E173B564}"/>
              </a:ext>
            </a:extLst>
          </p:cNvPr>
          <p:cNvSpPr/>
          <p:nvPr/>
        </p:nvSpPr>
        <p:spPr>
          <a:xfrm rot="21000000">
            <a:off x="-426555" y="1380761"/>
            <a:ext cx="12484273" cy="7640875"/>
          </a:xfrm>
          <a:prstGeom prst="rect">
            <a:avLst/>
          </a:prstGeom>
          <a:solidFill>
            <a:srgbClr val="900A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7" name="Retângulo 6">
            <a:extLst>
              <a:ext uri="{FF2B5EF4-FFF2-40B4-BE49-F238E27FC236}">
                <a16:creationId xmlns:a16="http://schemas.microsoft.com/office/drawing/2014/main" id="{C974A39B-DFF1-46D5-F125-C151D45D4ACE}"/>
              </a:ext>
            </a:extLst>
          </p:cNvPr>
          <p:cNvSpPr/>
          <p:nvPr/>
        </p:nvSpPr>
        <p:spPr>
          <a:xfrm rot="21300000">
            <a:off x="-96447" y="3704205"/>
            <a:ext cx="11795341" cy="6189944"/>
          </a:xfrm>
          <a:prstGeom prst="rect">
            <a:avLst/>
          </a:prstGeom>
          <a:solidFill>
            <a:srgbClr val="0D26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3" name="TextBox 3"/>
          <p:cNvSpPr txBox="1"/>
          <p:nvPr/>
        </p:nvSpPr>
        <p:spPr>
          <a:xfrm rot="21300000">
            <a:off x="1735831" y="4478006"/>
            <a:ext cx="9124252" cy="1639808"/>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6133"/>
              </a:lnSpc>
            </a:pPr>
            <a:r>
              <a:rPr lang="pt-PT" sz="8000" dirty="0">
                <a:solidFill>
                  <a:schemeClr val="bg1"/>
                </a:solidFill>
                <a:latin typeface="Lionesa SemiSerif regular"/>
              </a:rPr>
              <a:t>AMPLIFY </a:t>
            </a:r>
          </a:p>
          <a:p>
            <a:pPr>
              <a:lnSpc>
                <a:spcPts val="6133"/>
              </a:lnSpc>
            </a:pPr>
            <a:r>
              <a:rPr lang="pt-PT" sz="8000" dirty="0">
                <a:solidFill>
                  <a:schemeClr val="bg1"/>
                </a:solidFill>
                <a:latin typeface="Lionesa SemiSerif regular"/>
              </a:rPr>
              <a:t>CRITICAL THINKING</a:t>
            </a:r>
          </a:p>
        </p:txBody>
      </p:sp>
      <p:sp>
        <p:nvSpPr>
          <p:cNvPr id="8" name="TextBox 3">
            <a:extLst>
              <a:ext uri="{FF2B5EF4-FFF2-40B4-BE49-F238E27FC236}">
                <a16:creationId xmlns:a16="http://schemas.microsoft.com/office/drawing/2014/main" id="{E5E5C5ED-A48D-FAA5-8DA9-DB00AF734176}"/>
              </a:ext>
            </a:extLst>
          </p:cNvPr>
          <p:cNvSpPr txBox="1"/>
          <p:nvPr/>
        </p:nvSpPr>
        <p:spPr>
          <a:xfrm rot="21097503">
            <a:off x="1707060" y="1859998"/>
            <a:ext cx="6963512" cy="857628"/>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6133"/>
              </a:lnSpc>
            </a:pPr>
            <a:r>
              <a:rPr lang="en-US" sz="8000" dirty="0">
                <a:solidFill>
                  <a:schemeClr val="bg1"/>
                </a:solidFill>
                <a:latin typeface="Lionesa SemiSerif regular"/>
              </a:rPr>
              <a:t>READ THE</a:t>
            </a:r>
            <a:endParaRPr lang="pt-PT" sz="8000" dirty="0">
              <a:solidFill>
                <a:schemeClr val="bg1"/>
              </a:solidFill>
            </a:endParaRPr>
          </a:p>
        </p:txBody>
      </p:sp>
      <p:sp>
        <p:nvSpPr>
          <p:cNvPr id="10" name="TextBox 3">
            <a:extLst>
              <a:ext uri="{FF2B5EF4-FFF2-40B4-BE49-F238E27FC236}">
                <a16:creationId xmlns:a16="http://schemas.microsoft.com/office/drawing/2014/main" id="{4BDABB0A-0E28-19CD-1793-BA0AFC2F9151}"/>
              </a:ext>
            </a:extLst>
          </p:cNvPr>
          <p:cNvSpPr txBox="1"/>
          <p:nvPr/>
        </p:nvSpPr>
        <p:spPr>
          <a:xfrm rot="21000000">
            <a:off x="4318086" y="2510507"/>
            <a:ext cx="4113841" cy="857628"/>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6133"/>
              </a:lnSpc>
            </a:pPr>
            <a:r>
              <a:rPr lang="en-US" sz="8000">
                <a:solidFill>
                  <a:schemeClr val="bg1"/>
                </a:solidFill>
                <a:latin typeface="Lionesa SemiSerif regular"/>
              </a:rPr>
              <a:t>WORLD</a:t>
            </a:r>
            <a:endParaRPr lang="pt-PT" sz="8000"/>
          </a:p>
        </p:txBody>
      </p:sp>
    </p:spTree>
    <p:extLst>
      <p:ext uri="{BB962C8B-B14F-4D97-AF65-F5344CB8AC3E}">
        <p14:creationId xmlns:p14="http://schemas.microsoft.com/office/powerpoint/2010/main" val="3572012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785D8-1805-7C36-4ACE-A6EB77F0200E}"/>
            </a:ext>
          </a:extLst>
        </p:cNvPr>
        <p:cNvGrpSpPr/>
        <p:nvPr/>
      </p:nvGrpSpPr>
      <p:grpSpPr>
        <a:xfrm>
          <a:off x="0" y="0"/>
          <a:ext cx="0" cy="0"/>
          <a:chOff x="0" y="0"/>
          <a:chExt cx="0" cy="0"/>
        </a:xfrm>
      </p:grpSpPr>
      <p:sp>
        <p:nvSpPr>
          <p:cNvPr id="4" name="Retângulo 3">
            <a:extLst>
              <a:ext uri="{FF2B5EF4-FFF2-40B4-BE49-F238E27FC236}">
                <a16:creationId xmlns:a16="http://schemas.microsoft.com/office/drawing/2014/main" id="{CD329B35-A7F7-6E82-F511-F6C2716B5FA6}"/>
              </a:ext>
            </a:extLst>
          </p:cNvPr>
          <p:cNvSpPr/>
          <p:nvPr/>
        </p:nvSpPr>
        <p:spPr>
          <a:xfrm rot="21246576">
            <a:off x="-339278" y="614716"/>
            <a:ext cx="11601476" cy="6500373"/>
          </a:xfrm>
          <a:prstGeom prst="rect">
            <a:avLst/>
          </a:prstGeom>
          <a:solidFill>
            <a:srgbClr val="900A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5" name="Retângulo 4">
            <a:extLst>
              <a:ext uri="{FF2B5EF4-FFF2-40B4-BE49-F238E27FC236}">
                <a16:creationId xmlns:a16="http://schemas.microsoft.com/office/drawing/2014/main" id="{45D2C5C5-AB52-ADD5-B969-51101C372A37}"/>
              </a:ext>
            </a:extLst>
          </p:cNvPr>
          <p:cNvSpPr/>
          <p:nvPr/>
        </p:nvSpPr>
        <p:spPr>
          <a:xfrm rot="21431135">
            <a:off x="-619962" y="2263018"/>
            <a:ext cx="12475312" cy="6217033"/>
          </a:xfrm>
          <a:prstGeom prst="rect">
            <a:avLst/>
          </a:prstGeom>
          <a:solidFill>
            <a:srgbClr val="0D26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2" name="TextBox 2">
            <a:extLst>
              <a:ext uri="{FF2B5EF4-FFF2-40B4-BE49-F238E27FC236}">
                <a16:creationId xmlns:a16="http://schemas.microsoft.com/office/drawing/2014/main" id="{CA912D8E-109A-D5B1-BECB-C6BFBCB103A0}"/>
              </a:ext>
            </a:extLst>
          </p:cNvPr>
          <p:cNvSpPr txBox="1"/>
          <p:nvPr/>
        </p:nvSpPr>
        <p:spPr>
          <a:xfrm rot="21419944">
            <a:off x="722299" y="2621461"/>
            <a:ext cx="10639765" cy="392415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US" sz="1700" dirty="0">
                <a:solidFill>
                  <a:schemeClr val="bg1"/>
                </a:solidFill>
                <a:latin typeface="Lionesa SemiSerif regular"/>
              </a:rPr>
              <a:t>In partnership with the Dicastery for Culture and Education and the Vatican Museums, the Monastery of Leça do Balio will inaugurate on September 25 the exhibition People in Motion, an ode to migration, belonging, and empathy.</a:t>
            </a:r>
          </a:p>
          <a:p>
            <a:endParaRPr lang="en-US" sz="1700" dirty="0">
              <a:solidFill>
                <a:schemeClr val="bg1"/>
              </a:solidFill>
              <a:latin typeface="Lionesa SemiSerif regular"/>
            </a:endParaRPr>
          </a:p>
          <a:p>
            <a:r>
              <a:rPr lang="en-US" sz="1700" dirty="0">
                <a:solidFill>
                  <a:schemeClr val="bg1"/>
                </a:solidFill>
                <a:latin typeface="Lionesa SemiSerif regular"/>
              </a:rPr>
              <a:t>Sculpture, photography, literature, installation, video, and performance intertwine in this new exhibition cycle, curated by Roberto Cremascoli and featuring contributions from Álvaro Siza, Afonso Cruz, Dulce Maria Cardoso, Gonçalo M. Tavares, Isabel Lucas, José Luís Peixoto, Attilio Fiumarella, Inês d’Orey, Nuno Cera, Paulo Catrica, Rita Burmester, Mónica de Miranda, and Rita Nery.</a:t>
            </a:r>
          </a:p>
          <a:p>
            <a:endParaRPr lang="en-US" sz="1700" dirty="0">
              <a:solidFill>
                <a:schemeClr val="bg1"/>
              </a:solidFill>
              <a:latin typeface="Lionesa SemiSerif regular"/>
            </a:endParaRPr>
          </a:p>
          <a:p>
            <a:r>
              <a:rPr lang="en-US" sz="1700" dirty="0">
                <a:solidFill>
                  <a:schemeClr val="bg1"/>
                </a:solidFill>
                <a:latin typeface="Lionesa SemiSerif regular"/>
              </a:rPr>
              <a:t>Following the success of Act The Thought – The Threat of Disinformation, which welcomed over 30,000 visitors and received several international awards, the Monastery of Leça do Balio, home to the Livraria Lello Foundation, now presents People in Motion. Inspired by the Vatican’s project for the 2023 Venice Biennale, the exhibition invites reflection on a world in motion—people, ideas, seeds—and on the importance of listening, welcoming, and dialogue.</a:t>
            </a:r>
          </a:p>
          <a:p>
            <a:endParaRPr lang="en-US" sz="1700" dirty="0">
              <a:solidFill>
                <a:schemeClr val="bg1"/>
              </a:solidFill>
              <a:latin typeface="Lionesa SemiSerif regular"/>
            </a:endParaRPr>
          </a:p>
          <a:p>
            <a:r>
              <a:rPr lang="en-US" sz="1700" dirty="0">
                <a:solidFill>
                  <a:schemeClr val="bg1"/>
                </a:solidFill>
                <a:latin typeface="Lionesa SemiSerif regular"/>
              </a:rPr>
              <a:t>The exhibition will be open to the public from September 26, Wednesday to Sunday, from 10:00 am to 6:30 pm.</a:t>
            </a:r>
          </a:p>
          <a:p>
            <a:endParaRPr lang="pt-PT" sz="1700" dirty="0">
              <a:solidFill>
                <a:schemeClr val="bg1"/>
              </a:solidFill>
              <a:latin typeface="Lionesa SemiSerif regular"/>
            </a:endParaRPr>
          </a:p>
        </p:txBody>
      </p:sp>
      <p:sp>
        <p:nvSpPr>
          <p:cNvPr id="3" name="Título 1">
            <a:extLst>
              <a:ext uri="{FF2B5EF4-FFF2-40B4-BE49-F238E27FC236}">
                <a16:creationId xmlns:a16="http://schemas.microsoft.com/office/drawing/2014/main" id="{32ACA0CD-F0FB-9366-275A-27E7346FE95F}"/>
              </a:ext>
            </a:extLst>
          </p:cNvPr>
          <p:cNvSpPr txBox="1">
            <a:spLocks/>
          </p:cNvSpPr>
          <p:nvPr/>
        </p:nvSpPr>
        <p:spPr>
          <a:xfrm rot="21245714">
            <a:off x="1255505" y="974481"/>
            <a:ext cx="5756262" cy="762000"/>
          </a:xfrm>
          <a:prstGeom prst="rect">
            <a:avLst/>
          </a:prstGeom>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GB" sz="3600" b="1" dirty="0">
                <a:solidFill>
                  <a:schemeClr val="bg1"/>
                </a:solidFill>
                <a:latin typeface="Lionesa SemiSerif regular"/>
              </a:rPr>
              <a:t>People in Motion</a:t>
            </a:r>
            <a:endParaRPr lang="pt-PT" dirty="0">
              <a:solidFill>
                <a:schemeClr val="bg1"/>
              </a:solidFill>
            </a:endParaRPr>
          </a:p>
        </p:txBody>
      </p:sp>
      <p:sp>
        <p:nvSpPr>
          <p:cNvPr id="6" name="Título 1">
            <a:extLst>
              <a:ext uri="{FF2B5EF4-FFF2-40B4-BE49-F238E27FC236}">
                <a16:creationId xmlns:a16="http://schemas.microsoft.com/office/drawing/2014/main" id="{3584C84B-FA97-535F-E0CB-DDDAD77CE6DE}"/>
              </a:ext>
            </a:extLst>
          </p:cNvPr>
          <p:cNvSpPr txBox="1">
            <a:spLocks/>
          </p:cNvSpPr>
          <p:nvPr/>
        </p:nvSpPr>
        <p:spPr>
          <a:xfrm rot="21245714">
            <a:off x="3131435" y="1173014"/>
            <a:ext cx="8853314" cy="762000"/>
          </a:xfrm>
          <a:prstGeom prst="rect">
            <a:avLst/>
          </a:prstGeom>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2400" b="1" dirty="0">
              <a:solidFill>
                <a:schemeClr val="bg1"/>
              </a:solidFill>
              <a:latin typeface="Lionesa SemiSerif regular"/>
            </a:endParaRPr>
          </a:p>
        </p:txBody>
      </p:sp>
    </p:spTree>
    <p:extLst>
      <p:ext uri="{BB962C8B-B14F-4D97-AF65-F5344CB8AC3E}">
        <p14:creationId xmlns:p14="http://schemas.microsoft.com/office/powerpoint/2010/main" val="1393679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5B00C-AB31-41C9-0A5C-CEF90B8A7959}"/>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0BAEC043-1485-569D-22E0-82544792DFFF}"/>
              </a:ext>
            </a:extLst>
          </p:cNvPr>
          <p:cNvSpPr txBox="1"/>
          <p:nvPr/>
        </p:nvSpPr>
        <p:spPr>
          <a:xfrm rot="260664">
            <a:off x="6665085" y="1693232"/>
            <a:ext cx="2572916" cy="584775"/>
          </a:xfrm>
          <a:prstGeom prst="rect">
            <a:avLst/>
          </a:prstGeom>
          <a:noFill/>
        </p:spPr>
        <p:txBody>
          <a:bodyPr wrap="square" lIns="91440" tIns="45720" rIns="91440" bIns="45720" rtlCol="0" anchor="t">
            <a:spAutoFit/>
          </a:bodyPr>
          <a:lstStyle/>
          <a:p>
            <a:pPr algn="ctr"/>
            <a:endParaRPr lang="pt-PT" sz="3200" dirty="0">
              <a:solidFill>
                <a:schemeClr val="bg1"/>
              </a:solidFill>
              <a:latin typeface="Lionesa SemiSerif regular"/>
            </a:endParaRPr>
          </a:p>
        </p:txBody>
      </p:sp>
      <p:pic>
        <p:nvPicPr>
          <p:cNvPr id="8" name="Imagem 7">
            <a:extLst>
              <a:ext uri="{FF2B5EF4-FFF2-40B4-BE49-F238E27FC236}">
                <a16:creationId xmlns:a16="http://schemas.microsoft.com/office/drawing/2014/main" id="{C4B028C9-AF83-B7F9-9EE4-8E728B92994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100" y="282602"/>
            <a:ext cx="11189263" cy="6292796"/>
          </a:xfrm>
          <a:prstGeom prst="rect">
            <a:avLst/>
          </a:prstGeom>
          <a:noFill/>
          <a:ln>
            <a:noFill/>
          </a:ln>
        </p:spPr>
      </p:pic>
    </p:spTree>
    <p:extLst>
      <p:ext uri="{BB962C8B-B14F-4D97-AF65-F5344CB8AC3E}">
        <p14:creationId xmlns:p14="http://schemas.microsoft.com/office/powerpoint/2010/main" val="1945941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D331C-28AF-951B-7FD1-2087DBD06DA8}"/>
            </a:ext>
          </a:extLst>
        </p:cNvPr>
        <p:cNvGrpSpPr/>
        <p:nvPr/>
      </p:nvGrpSpPr>
      <p:grpSpPr>
        <a:xfrm>
          <a:off x="0" y="0"/>
          <a:ext cx="0" cy="0"/>
          <a:chOff x="0" y="0"/>
          <a:chExt cx="0" cy="0"/>
        </a:xfrm>
      </p:grpSpPr>
      <p:sp>
        <p:nvSpPr>
          <p:cNvPr id="6" name="Retângulo 5">
            <a:extLst>
              <a:ext uri="{FF2B5EF4-FFF2-40B4-BE49-F238E27FC236}">
                <a16:creationId xmlns:a16="http://schemas.microsoft.com/office/drawing/2014/main" id="{490556D7-8E88-6F9F-7168-92CA320F8F38}"/>
              </a:ext>
            </a:extLst>
          </p:cNvPr>
          <p:cNvSpPr/>
          <p:nvPr/>
        </p:nvSpPr>
        <p:spPr>
          <a:xfrm rot="21420000">
            <a:off x="3095498" y="547827"/>
            <a:ext cx="10956544" cy="6163056"/>
          </a:xfrm>
          <a:prstGeom prst="rect">
            <a:avLst/>
          </a:prstGeom>
          <a:solidFill>
            <a:srgbClr val="FE4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 name="CaixaDeTexto 2">
            <a:extLst>
              <a:ext uri="{FF2B5EF4-FFF2-40B4-BE49-F238E27FC236}">
                <a16:creationId xmlns:a16="http://schemas.microsoft.com/office/drawing/2014/main" id="{69B8BA83-5685-614D-0835-F08963E7B94F}"/>
              </a:ext>
            </a:extLst>
          </p:cNvPr>
          <p:cNvSpPr txBox="1"/>
          <p:nvPr/>
        </p:nvSpPr>
        <p:spPr>
          <a:xfrm rot="260664">
            <a:off x="6665085" y="1693232"/>
            <a:ext cx="2572916" cy="584775"/>
          </a:xfrm>
          <a:prstGeom prst="rect">
            <a:avLst/>
          </a:prstGeom>
          <a:noFill/>
        </p:spPr>
        <p:txBody>
          <a:bodyPr wrap="square" lIns="91440" tIns="45720" rIns="91440" bIns="45720" rtlCol="0" anchor="t">
            <a:spAutoFit/>
          </a:bodyPr>
          <a:lstStyle/>
          <a:p>
            <a:pPr algn="ctr"/>
            <a:endParaRPr lang="pt-PT" sz="3200" dirty="0">
              <a:solidFill>
                <a:schemeClr val="bg1"/>
              </a:solidFill>
              <a:latin typeface="Lionesa SemiSerif regular"/>
            </a:endParaRPr>
          </a:p>
        </p:txBody>
      </p:sp>
      <p:pic>
        <p:nvPicPr>
          <p:cNvPr id="9" name="Imagem 8" descr="Uma imagem com edifício, planta de interior, planta, vaso de flores&#10;&#10;Os conteúdos gerados por IA podem estar incorretos.">
            <a:extLst>
              <a:ext uri="{FF2B5EF4-FFF2-40B4-BE49-F238E27FC236}">
                <a16:creationId xmlns:a16="http://schemas.microsoft.com/office/drawing/2014/main" id="{005A27D8-9473-A02E-E9EB-38BD53471E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29" y="1093247"/>
            <a:ext cx="3914915" cy="5872373"/>
          </a:xfrm>
          <a:prstGeom prst="rect">
            <a:avLst/>
          </a:prstGeom>
        </p:spPr>
      </p:pic>
      <p:pic>
        <p:nvPicPr>
          <p:cNvPr id="19" name="Imagem 18" descr="Uma imagem com interior, edifício, design de interiores, teto&#10;&#10;Os conteúdos gerados por IA podem estar incorretos.">
            <a:extLst>
              <a:ext uri="{FF2B5EF4-FFF2-40B4-BE49-F238E27FC236}">
                <a16:creationId xmlns:a16="http://schemas.microsoft.com/office/drawing/2014/main" id="{9F2A7C34-6E66-CE66-FCB7-9A73AF987A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8448" y="2413000"/>
            <a:ext cx="6692881" cy="4463720"/>
          </a:xfrm>
          <a:prstGeom prst="rect">
            <a:avLst/>
          </a:prstGeom>
        </p:spPr>
      </p:pic>
      <p:sp>
        <p:nvSpPr>
          <p:cNvPr id="23" name="Título 1">
            <a:extLst>
              <a:ext uri="{FF2B5EF4-FFF2-40B4-BE49-F238E27FC236}">
                <a16:creationId xmlns:a16="http://schemas.microsoft.com/office/drawing/2014/main" id="{E1D6D645-20AF-9193-4BA8-60648C78EC5F}"/>
              </a:ext>
            </a:extLst>
          </p:cNvPr>
          <p:cNvSpPr txBox="1">
            <a:spLocks/>
          </p:cNvSpPr>
          <p:nvPr/>
        </p:nvSpPr>
        <p:spPr>
          <a:xfrm rot="21245714">
            <a:off x="4235779" y="741804"/>
            <a:ext cx="5756262" cy="762000"/>
          </a:xfrm>
          <a:prstGeom prst="rect">
            <a:avLst/>
          </a:prstGeom>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GB" sz="3600" b="1" dirty="0">
                <a:solidFill>
                  <a:schemeClr val="bg1"/>
                </a:solidFill>
                <a:latin typeface="Lionesa SemiSerif regular"/>
              </a:rPr>
              <a:t>People in Motion</a:t>
            </a:r>
            <a:endParaRPr lang="pt-PT" dirty="0">
              <a:solidFill>
                <a:schemeClr val="bg1"/>
              </a:solidFill>
            </a:endParaRPr>
          </a:p>
        </p:txBody>
      </p:sp>
    </p:spTree>
    <p:extLst>
      <p:ext uri="{BB962C8B-B14F-4D97-AF65-F5344CB8AC3E}">
        <p14:creationId xmlns:p14="http://schemas.microsoft.com/office/powerpoint/2010/main" val="4127736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62C2C-BE88-0A3E-EA54-CDBBAD4E5E2D}"/>
            </a:ext>
          </a:extLst>
        </p:cNvPr>
        <p:cNvGrpSpPr/>
        <p:nvPr/>
      </p:nvGrpSpPr>
      <p:grpSpPr>
        <a:xfrm>
          <a:off x="0" y="0"/>
          <a:ext cx="0" cy="0"/>
          <a:chOff x="0" y="0"/>
          <a:chExt cx="0" cy="0"/>
        </a:xfrm>
      </p:grpSpPr>
      <p:sp>
        <p:nvSpPr>
          <p:cNvPr id="6" name="Retângulo 5">
            <a:extLst>
              <a:ext uri="{FF2B5EF4-FFF2-40B4-BE49-F238E27FC236}">
                <a16:creationId xmlns:a16="http://schemas.microsoft.com/office/drawing/2014/main" id="{F4C7277C-2EAB-358A-0EE9-18A7C7B49540}"/>
              </a:ext>
            </a:extLst>
          </p:cNvPr>
          <p:cNvSpPr/>
          <p:nvPr/>
        </p:nvSpPr>
        <p:spPr>
          <a:xfrm rot="21420000">
            <a:off x="3095498" y="547827"/>
            <a:ext cx="10956544" cy="6163056"/>
          </a:xfrm>
          <a:prstGeom prst="rect">
            <a:avLst/>
          </a:prstGeom>
          <a:solidFill>
            <a:srgbClr val="FE4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Retângulo 12">
            <a:extLst>
              <a:ext uri="{FF2B5EF4-FFF2-40B4-BE49-F238E27FC236}">
                <a16:creationId xmlns:a16="http://schemas.microsoft.com/office/drawing/2014/main" id="{06878E2D-5D3B-4D4E-9505-87593E7B498B}"/>
              </a:ext>
            </a:extLst>
          </p:cNvPr>
          <p:cNvSpPr/>
          <p:nvPr/>
        </p:nvSpPr>
        <p:spPr>
          <a:xfrm rot="242135">
            <a:off x="6174180" y="1184194"/>
            <a:ext cx="8011373" cy="6378302"/>
          </a:xfrm>
          <a:prstGeom prst="rect">
            <a:avLst/>
          </a:prstGeom>
          <a:solidFill>
            <a:srgbClr val="0D26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 name="CaixaDeTexto 2">
            <a:extLst>
              <a:ext uri="{FF2B5EF4-FFF2-40B4-BE49-F238E27FC236}">
                <a16:creationId xmlns:a16="http://schemas.microsoft.com/office/drawing/2014/main" id="{9DF2DDC1-068D-7122-2529-5A8516D35FAF}"/>
              </a:ext>
            </a:extLst>
          </p:cNvPr>
          <p:cNvSpPr txBox="1"/>
          <p:nvPr/>
        </p:nvSpPr>
        <p:spPr>
          <a:xfrm rot="260664">
            <a:off x="6665085" y="1693232"/>
            <a:ext cx="2572916" cy="584775"/>
          </a:xfrm>
          <a:prstGeom prst="rect">
            <a:avLst/>
          </a:prstGeom>
          <a:noFill/>
        </p:spPr>
        <p:txBody>
          <a:bodyPr wrap="square" lIns="91440" tIns="45720" rIns="91440" bIns="45720" rtlCol="0" anchor="t">
            <a:spAutoFit/>
          </a:bodyPr>
          <a:lstStyle/>
          <a:p>
            <a:pPr algn="ctr"/>
            <a:endParaRPr lang="pt-PT" sz="3200" dirty="0">
              <a:solidFill>
                <a:schemeClr val="bg1"/>
              </a:solidFill>
              <a:latin typeface="Lionesa SemiSerif regular"/>
            </a:endParaRPr>
          </a:p>
        </p:txBody>
      </p:sp>
      <p:pic>
        <p:nvPicPr>
          <p:cNvPr id="9" name="Imagem 8" descr="Uma imagem com ar livre, céu, planta, relva&#10;&#10;Os conteúdos gerados por IA podem estar incorretos.">
            <a:extLst>
              <a:ext uri="{FF2B5EF4-FFF2-40B4-BE49-F238E27FC236}">
                <a16:creationId xmlns:a16="http://schemas.microsoft.com/office/drawing/2014/main" id="{DF29C0BF-1D50-4349-2AE5-8E8E7656CC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0554" y="2171699"/>
            <a:ext cx="7071231" cy="4716055"/>
          </a:xfrm>
          <a:prstGeom prst="rect">
            <a:avLst/>
          </a:prstGeom>
        </p:spPr>
      </p:pic>
      <p:pic>
        <p:nvPicPr>
          <p:cNvPr id="21" name="Imagem 20" descr="Uma imagem com parede, interior, Pavimento, piso&#10;&#10;Os conteúdos gerados por IA podem estar incorretos.">
            <a:extLst>
              <a:ext uri="{FF2B5EF4-FFF2-40B4-BE49-F238E27FC236}">
                <a16:creationId xmlns:a16="http://schemas.microsoft.com/office/drawing/2014/main" id="{8697AFD7-0037-0398-B928-F288EB3165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568" y="0"/>
            <a:ext cx="4572422" cy="6858000"/>
          </a:xfrm>
          <a:prstGeom prst="rect">
            <a:avLst/>
          </a:prstGeom>
        </p:spPr>
      </p:pic>
    </p:spTree>
    <p:extLst>
      <p:ext uri="{BB962C8B-B14F-4D97-AF65-F5344CB8AC3E}">
        <p14:creationId xmlns:p14="http://schemas.microsoft.com/office/powerpoint/2010/main" val="33573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9F525-5B44-E0E2-A7A0-436202617A2B}"/>
            </a:ext>
          </a:extLst>
        </p:cNvPr>
        <p:cNvGrpSpPr/>
        <p:nvPr/>
      </p:nvGrpSpPr>
      <p:grpSpPr>
        <a:xfrm>
          <a:off x="0" y="0"/>
          <a:ext cx="0" cy="0"/>
          <a:chOff x="0" y="0"/>
          <a:chExt cx="0" cy="0"/>
        </a:xfrm>
      </p:grpSpPr>
      <p:sp>
        <p:nvSpPr>
          <p:cNvPr id="13" name="Retângulo 12">
            <a:extLst>
              <a:ext uri="{FF2B5EF4-FFF2-40B4-BE49-F238E27FC236}">
                <a16:creationId xmlns:a16="http://schemas.microsoft.com/office/drawing/2014/main" id="{94DEF86B-D90C-446F-8CCF-F02CB025CB00}"/>
              </a:ext>
            </a:extLst>
          </p:cNvPr>
          <p:cNvSpPr/>
          <p:nvPr/>
        </p:nvSpPr>
        <p:spPr>
          <a:xfrm rot="242135">
            <a:off x="6072580" y="434894"/>
            <a:ext cx="8011373" cy="6378302"/>
          </a:xfrm>
          <a:prstGeom prst="rect">
            <a:avLst/>
          </a:prstGeom>
          <a:solidFill>
            <a:srgbClr val="0D26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 name="CaixaDeTexto 2">
            <a:extLst>
              <a:ext uri="{FF2B5EF4-FFF2-40B4-BE49-F238E27FC236}">
                <a16:creationId xmlns:a16="http://schemas.microsoft.com/office/drawing/2014/main" id="{AF0381A2-86EF-BFC8-3537-23525F185871}"/>
              </a:ext>
            </a:extLst>
          </p:cNvPr>
          <p:cNvSpPr txBox="1"/>
          <p:nvPr/>
        </p:nvSpPr>
        <p:spPr>
          <a:xfrm rot="260664">
            <a:off x="6665085" y="1693232"/>
            <a:ext cx="2572916" cy="584775"/>
          </a:xfrm>
          <a:prstGeom prst="rect">
            <a:avLst/>
          </a:prstGeom>
          <a:noFill/>
        </p:spPr>
        <p:txBody>
          <a:bodyPr wrap="square" lIns="91440" tIns="45720" rIns="91440" bIns="45720" rtlCol="0" anchor="t">
            <a:spAutoFit/>
          </a:bodyPr>
          <a:lstStyle/>
          <a:p>
            <a:pPr algn="ctr"/>
            <a:endParaRPr lang="pt-PT" sz="3200" dirty="0">
              <a:solidFill>
                <a:schemeClr val="bg1"/>
              </a:solidFill>
              <a:latin typeface="Lionesa SemiSerif regular"/>
            </a:endParaRPr>
          </a:p>
        </p:txBody>
      </p:sp>
      <p:pic>
        <p:nvPicPr>
          <p:cNvPr id="4" name="Imagem 3" descr="Uma imagem com parede, pessoa, edifício, espelho&#10;&#10;Os conteúdos gerados por IA podem estar incorretos.">
            <a:extLst>
              <a:ext uri="{FF2B5EF4-FFF2-40B4-BE49-F238E27FC236}">
                <a16:creationId xmlns:a16="http://schemas.microsoft.com/office/drawing/2014/main" id="{D3E78B5C-6A8A-7AF1-8DC3-F7B14BF96C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32960" y="1852649"/>
            <a:ext cx="7559040" cy="5041392"/>
          </a:xfrm>
          <a:prstGeom prst="rect">
            <a:avLst/>
          </a:prstGeom>
        </p:spPr>
      </p:pic>
      <p:pic>
        <p:nvPicPr>
          <p:cNvPr id="7" name="Imagem 6" descr="Uma imagem com edifício, parede, arte, arco&#10;&#10;Os conteúdos gerados por IA podem estar incorretos.">
            <a:extLst>
              <a:ext uri="{FF2B5EF4-FFF2-40B4-BE49-F238E27FC236}">
                <a16:creationId xmlns:a16="http://schemas.microsoft.com/office/drawing/2014/main" id="{D92CEDCB-99F0-E9BC-ACAF-CEEA0385B3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893225"/>
            <a:ext cx="4438571" cy="2960240"/>
          </a:xfrm>
          <a:prstGeom prst="rect">
            <a:avLst/>
          </a:prstGeom>
        </p:spPr>
      </p:pic>
      <p:sp>
        <p:nvSpPr>
          <p:cNvPr id="8" name="Título 1">
            <a:extLst>
              <a:ext uri="{FF2B5EF4-FFF2-40B4-BE49-F238E27FC236}">
                <a16:creationId xmlns:a16="http://schemas.microsoft.com/office/drawing/2014/main" id="{9375D35F-6EBA-FDA4-1D43-744C5EF8D7F9}"/>
              </a:ext>
            </a:extLst>
          </p:cNvPr>
          <p:cNvSpPr txBox="1">
            <a:spLocks/>
          </p:cNvSpPr>
          <p:nvPr/>
        </p:nvSpPr>
        <p:spPr>
          <a:xfrm rot="431841">
            <a:off x="6458279" y="518487"/>
            <a:ext cx="5756262" cy="762000"/>
          </a:xfrm>
          <a:prstGeom prst="rect">
            <a:avLst/>
          </a:prstGeom>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GB" sz="3600" b="1" dirty="0">
                <a:solidFill>
                  <a:schemeClr val="bg1"/>
                </a:solidFill>
                <a:latin typeface="Lionesa SemiSerif regular"/>
              </a:rPr>
              <a:t>People in Motion</a:t>
            </a:r>
            <a:endParaRPr lang="pt-PT" dirty="0">
              <a:solidFill>
                <a:schemeClr val="bg1"/>
              </a:solidFill>
            </a:endParaRPr>
          </a:p>
        </p:txBody>
      </p:sp>
    </p:spTree>
    <p:extLst>
      <p:ext uri="{BB962C8B-B14F-4D97-AF65-F5344CB8AC3E}">
        <p14:creationId xmlns:p14="http://schemas.microsoft.com/office/powerpoint/2010/main" val="538444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EA426-5C05-6552-C60F-7D65DDCBB0DF}"/>
            </a:ext>
          </a:extLst>
        </p:cNvPr>
        <p:cNvGrpSpPr/>
        <p:nvPr/>
      </p:nvGrpSpPr>
      <p:grpSpPr>
        <a:xfrm>
          <a:off x="0" y="0"/>
          <a:ext cx="0" cy="0"/>
          <a:chOff x="0" y="0"/>
          <a:chExt cx="0" cy="0"/>
        </a:xfrm>
      </p:grpSpPr>
      <p:sp>
        <p:nvSpPr>
          <p:cNvPr id="6" name="Retângulo 5">
            <a:extLst>
              <a:ext uri="{FF2B5EF4-FFF2-40B4-BE49-F238E27FC236}">
                <a16:creationId xmlns:a16="http://schemas.microsoft.com/office/drawing/2014/main" id="{DB91D89E-CF69-EA13-F4C6-EBE5FD3FCE97}"/>
              </a:ext>
            </a:extLst>
          </p:cNvPr>
          <p:cNvSpPr/>
          <p:nvPr/>
        </p:nvSpPr>
        <p:spPr>
          <a:xfrm rot="21420000">
            <a:off x="3095498" y="547827"/>
            <a:ext cx="10956544" cy="6163056"/>
          </a:xfrm>
          <a:prstGeom prst="rect">
            <a:avLst/>
          </a:prstGeom>
          <a:solidFill>
            <a:srgbClr val="FE4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 name="CaixaDeTexto 2">
            <a:extLst>
              <a:ext uri="{FF2B5EF4-FFF2-40B4-BE49-F238E27FC236}">
                <a16:creationId xmlns:a16="http://schemas.microsoft.com/office/drawing/2014/main" id="{DF1A45BF-AC41-8E82-3E3D-07D81BC7B4D2}"/>
              </a:ext>
            </a:extLst>
          </p:cNvPr>
          <p:cNvSpPr txBox="1"/>
          <p:nvPr/>
        </p:nvSpPr>
        <p:spPr>
          <a:xfrm rot="260664">
            <a:off x="6665085" y="1693232"/>
            <a:ext cx="2572916" cy="584775"/>
          </a:xfrm>
          <a:prstGeom prst="rect">
            <a:avLst/>
          </a:prstGeom>
          <a:noFill/>
        </p:spPr>
        <p:txBody>
          <a:bodyPr wrap="square" lIns="91440" tIns="45720" rIns="91440" bIns="45720" rtlCol="0" anchor="t">
            <a:spAutoFit/>
          </a:bodyPr>
          <a:lstStyle/>
          <a:p>
            <a:pPr algn="ctr"/>
            <a:endParaRPr lang="pt-PT" sz="3200" dirty="0">
              <a:solidFill>
                <a:schemeClr val="bg1"/>
              </a:solidFill>
              <a:latin typeface="Lionesa SemiSerif regular"/>
            </a:endParaRPr>
          </a:p>
        </p:txBody>
      </p:sp>
      <p:pic>
        <p:nvPicPr>
          <p:cNvPr id="5" name="Imagem 4" descr="Uma imagem com livro, texto, Impressão, Tipo de letra&#10;&#10;Os conteúdos gerados por IA podem estar incorretos.">
            <a:extLst>
              <a:ext uri="{FF2B5EF4-FFF2-40B4-BE49-F238E27FC236}">
                <a16:creationId xmlns:a16="http://schemas.microsoft.com/office/drawing/2014/main" id="{5138F80F-D756-C474-B617-A68ACBF7180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64606">
            <a:off x="4650000" y="653998"/>
            <a:ext cx="8044380" cy="6434989"/>
          </a:xfrm>
          <a:prstGeom prst="rect">
            <a:avLst/>
          </a:prstGeom>
        </p:spPr>
      </p:pic>
    </p:spTree>
    <p:extLst>
      <p:ext uri="{BB962C8B-B14F-4D97-AF65-F5344CB8AC3E}">
        <p14:creationId xmlns:p14="http://schemas.microsoft.com/office/powerpoint/2010/main" val="2444663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AD686-4981-BE40-9E98-B7576FBF7ACA}"/>
            </a:ext>
          </a:extLst>
        </p:cNvPr>
        <p:cNvGrpSpPr/>
        <p:nvPr/>
      </p:nvGrpSpPr>
      <p:grpSpPr>
        <a:xfrm>
          <a:off x="0" y="0"/>
          <a:ext cx="0" cy="0"/>
          <a:chOff x="0" y="0"/>
          <a:chExt cx="0" cy="0"/>
        </a:xfrm>
      </p:grpSpPr>
      <p:sp>
        <p:nvSpPr>
          <p:cNvPr id="4" name="Retângulo 3">
            <a:extLst>
              <a:ext uri="{FF2B5EF4-FFF2-40B4-BE49-F238E27FC236}">
                <a16:creationId xmlns:a16="http://schemas.microsoft.com/office/drawing/2014/main" id="{8AB90C5B-0EB1-DAE1-76D9-FF490EEED6BA}"/>
              </a:ext>
            </a:extLst>
          </p:cNvPr>
          <p:cNvSpPr/>
          <p:nvPr/>
        </p:nvSpPr>
        <p:spPr>
          <a:xfrm rot="21246576">
            <a:off x="-339278" y="602016"/>
            <a:ext cx="11601476" cy="6500373"/>
          </a:xfrm>
          <a:prstGeom prst="rect">
            <a:avLst/>
          </a:prstGeom>
          <a:solidFill>
            <a:srgbClr val="900A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5" name="Retângulo 4">
            <a:extLst>
              <a:ext uri="{FF2B5EF4-FFF2-40B4-BE49-F238E27FC236}">
                <a16:creationId xmlns:a16="http://schemas.microsoft.com/office/drawing/2014/main" id="{DD9042AE-1A0C-8FE7-1386-EA4BBF24E160}"/>
              </a:ext>
            </a:extLst>
          </p:cNvPr>
          <p:cNvSpPr/>
          <p:nvPr/>
        </p:nvSpPr>
        <p:spPr>
          <a:xfrm rot="21431135">
            <a:off x="-335882" y="2198559"/>
            <a:ext cx="12475312" cy="6217033"/>
          </a:xfrm>
          <a:prstGeom prst="rect">
            <a:avLst/>
          </a:prstGeom>
          <a:solidFill>
            <a:srgbClr val="0D26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pt-PT" sz="800"/>
          </a:p>
        </p:txBody>
      </p:sp>
      <p:sp>
        <p:nvSpPr>
          <p:cNvPr id="2" name="TextBox 2">
            <a:extLst>
              <a:ext uri="{FF2B5EF4-FFF2-40B4-BE49-F238E27FC236}">
                <a16:creationId xmlns:a16="http://schemas.microsoft.com/office/drawing/2014/main" id="{DF3355CA-8C9C-0746-5D18-245B1EF7D639}"/>
              </a:ext>
            </a:extLst>
          </p:cNvPr>
          <p:cNvSpPr txBox="1"/>
          <p:nvPr/>
        </p:nvSpPr>
        <p:spPr>
          <a:xfrm rot="21419944">
            <a:off x="165300" y="2498561"/>
            <a:ext cx="11657957" cy="418576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US" sz="1600" b="1" dirty="0">
                <a:solidFill>
                  <a:schemeClr val="bg1"/>
                </a:solidFill>
              </a:rPr>
              <a:t>Architect, curator, and editor</a:t>
            </a:r>
            <a:r>
              <a:rPr lang="en-US" sz="1600" dirty="0">
                <a:solidFill>
                  <a:schemeClr val="bg1"/>
                </a:solidFill>
              </a:rPr>
              <a:t>, he is co-founder of the practice </a:t>
            </a:r>
            <a:r>
              <a:rPr lang="en-US" sz="1600" b="1" dirty="0">
                <a:solidFill>
                  <a:schemeClr val="bg1"/>
                </a:solidFill>
              </a:rPr>
              <a:t>COR arquitectos (Cremascoli Okumura Rodrigues)</a:t>
            </a:r>
            <a:r>
              <a:rPr lang="en-US" sz="1600" dirty="0">
                <a:solidFill>
                  <a:schemeClr val="bg1"/>
                </a:solidFill>
              </a:rPr>
              <a:t>, based in Porto, with projects carried out in Portugal, Italy, Switzerland, and France. Among his works are: the renovation of the Grande Hotel do Porto and </a:t>
            </a:r>
            <a:r>
              <a:rPr lang="en-US" sz="1600" i="1" dirty="0">
                <a:solidFill>
                  <a:schemeClr val="bg1"/>
                </a:solidFill>
              </a:rPr>
              <a:t>The Black Tower of Light on the Roof</a:t>
            </a:r>
            <a:r>
              <a:rPr lang="en-US" sz="1600" dirty="0">
                <a:solidFill>
                  <a:schemeClr val="bg1"/>
                </a:solidFill>
              </a:rPr>
              <a:t>; NAC – </a:t>
            </a:r>
            <a:r>
              <a:rPr lang="en-US" sz="1600" dirty="0" err="1">
                <a:solidFill>
                  <a:schemeClr val="bg1"/>
                </a:solidFill>
              </a:rPr>
              <a:t>Núcleo</a:t>
            </a:r>
            <a:r>
              <a:rPr lang="en-US" sz="1600" dirty="0">
                <a:solidFill>
                  <a:schemeClr val="bg1"/>
                </a:solidFill>
              </a:rPr>
              <a:t> de Arte </a:t>
            </a:r>
            <a:r>
              <a:rPr lang="en-US" sz="1600" dirty="0" err="1">
                <a:solidFill>
                  <a:schemeClr val="bg1"/>
                </a:solidFill>
              </a:rPr>
              <a:t>Contemporânea</a:t>
            </a:r>
            <a:r>
              <a:rPr lang="en-US" sz="1600" dirty="0">
                <a:solidFill>
                  <a:schemeClr val="bg1"/>
                </a:solidFill>
              </a:rPr>
              <a:t> at the </a:t>
            </a:r>
            <a:r>
              <a:rPr lang="en-US" sz="1600" dirty="0" err="1">
                <a:solidFill>
                  <a:schemeClr val="bg1"/>
                </a:solidFill>
              </a:rPr>
              <a:t>Resinagem</a:t>
            </a:r>
            <a:r>
              <a:rPr lang="en-US" sz="1600" dirty="0">
                <a:solidFill>
                  <a:schemeClr val="bg1"/>
                </a:solidFill>
              </a:rPr>
              <a:t> Factory in Marinha Grande; Piazza Garibaldi and Salita di San Paolo in Cantù (Italy); the Libero D’Orsi Archaeological Museum in Castellammare di Stabia; the </a:t>
            </a:r>
            <a:r>
              <a:rPr lang="en-US" sz="1600" dirty="0" err="1">
                <a:solidFill>
                  <a:schemeClr val="bg1"/>
                </a:solidFill>
              </a:rPr>
              <a:t>Antiquarium</a:t>
            </a:r>
            <a:r>
              <a:rPr lang="en-US" sz="1600" dirty="0">
                <a:solidFill>
                  <a:schemeClr val="bg1"/>
                </a:solidFill>
              </a:rPr>
              <a:t> Museum in Pompeii; the Museo del </a:t>
            </a:r>
            <a:r>
              <a:rPr lang="en-US" sz="1600" dirty="0" err="1">
                <a:solidFill>
                  <a:schemeClr val="bg1"/>
                </a:solidFill>
              </a:rPr>
              <a:t>Foro</a:t>
            </a:r>
            <a:r>
              <a:rPr lang="en-US" sz="1600" dirty="0">
                <a:solidFill>
                  <a:schemeClr val="bg1"/>
                </a:solidFill>
              </a:rPr>
              <a:t> in Rome; and the Residential Complex in Gallarate (Italy), developed in partnership with Álvaro Siza.</a:t>
            </a:r>
          </a:p>
          <a:p>
            <a:endParaRPr lang="en-US" sz="1600" dirty="0">
              <a:solidFill>
                <a:schemeClr val="bg1"/>
              </a:solidFill>
            </a:endParaRPr>
          </a:p>
          <a:p>
            <a:r>
              <a:rPr lang="en-US" sz="1600" dirty="0">
                <a:solidFill>
                  <a:schemeClr val="bg1"/>
                </a:solidFill>
              </a:rPr>
              <a:t>He curated </a:t>
            </a:r>
            <a:r>
              <a:rPr lang="en-US" sz="1600" i="1" dirty="0">
                <a:solidFill>
                  <a:schemeClr val="bg1"/>
                </a:solidFill>
              </a:rPr>
              <a:t>Porto Poetic</a:t>
            </a:r>
            <a:r>
              <a:rPr lang="en-US" sz="1600" dirty="0">
                <a:solidFill>
                  <a:schemeClr val="bg1"/>
                </a:solidFill>
              </a:rPr>
              <a:t> at the Milan Triennale (2013) and </a:t>
            </a:r>
            <a:r>
              <a:rPr lang="en-US" sz="1600" i="1" dirty="0">
                <a:solidFill>
                  <a:schemeClr val="bg1"/>
                </a:solidFill>
              </a:rPr>
              <a:t>Álvaro Siza, Inside the Human Being</a:t>
            </a:r>
            <a:r>
              <a:rPr lang="en-US" sz="1600" dirty="0">
                <a:solidFill>
                  <a:schemeClr val="bg1"/>
                </a:solidFill>
              </a:rPr>
              <a:t> at MART Museum in </a:t>
            </a:r>
            <a:r>
              <a:rPr lang="en-US" sz="1600" dirty="0" err="1">
                <a:solidFill>
                  <a:schemeClr val="bg1"/>
                </a:solidFill>
              </a:rPr>
              <a:t>Rovereto</a:t>
            </a:r>
            <a:r>
              <a:rPr lang="en-US" sz="1600" dirty="0">
                <a:solidFill>
                  <a:schemeClr val="bg1"/>
                </a:solidFill>
              </a:rPr>
              <a:t> (2014). In Rome, in 2016, he took on the scientific direction of the exhibition </a:t>
            </a:r>
            <a:r>
              <a:rPr lang="en-US" sz="1600" i="1" dirty="0">
                <a:solidFill>
                  <a:schemeClr val="bg1"/>
                </a:solidFill>
              </a:rPr>
              <a:t>Álvaro Siza, Sacro</a:t>
            </a:r>
            <a:r>
              <a:rPr lang="en-US" sz="1600" dirty="0">
                <a:solidFill>
                  <a:schemeClr val="bg1"/>
                </a:solidFill>
              </a:rPr>
              <a:t> at MAXXI, and co-curated </a:t>
            </a:r>
            <a:r>
              <a:rPr lang="en-US" sz="1600" i="1" dirty="0">
                <a:solidFill>
                  <a:schemeClr val="bg1"/>
                </a:solidFill>
              </a:rPr>
              <a:t>Álvaro Siza in Italia – Il Grand Tour 1976–2016</a:t>
            </a:r>
            <a:r>
              <a:rPr lang="en-US" sz="1600" dirty="0">
                <a:solidFill>
                  <a:schemeClr val="bg1"/>
                </a:solidFill>
              </a:rPr>
              <a:t> at the National Academy of San Luca. That same year, he represented Portugal at the XXI Milan Triennale, co-curating with Maria Milano the project </a:t>
            </a:r>
            <a:r>
              <a:rPr lang="en-US" sz="1600" i="1" dirty="0">
                <a:solidFill>
                  <a:schemeClr val="bg1"/>
                </a:solidFill>
              </a:rPr>
              <a:t>Objects after Objects</a:t>
            </a:r>
            <a:r>
              <a:rPr lang="en-US" sz="1600" dirty="0">
                <a:solidFill>
                  <a:schemeClr val="bg1"/>
                </a:solidFill>
              </a:rPr>
              <a:t>, and participated in the XV Venice Architecture Biennale, in partnership with Nuno Grande, with the project </a:t>
            </a:r>
            <a:r>
              <a:rPr lang="en-US" sz="1600" i="1" dirty="0" err="1">
                <a:solidFill>
                  <a:schemeClr val="bg1"/>
                </a:solidFill>
              </a:rPr>
              <a:t>Neighbourhood</a:t>
            </a:r>
            <a:r>
              <a:rPr lang="en-US" sz="1600" i="1" dirty="0">
                <a:solidFill>
                  <a:schemeClr val="bg1"/>
                </a:solidFill>
              </a:rPr>
              <a:t>: Where Álvaro meets Aldo</a:t>
            </a:r>
            <a:r>
              <a:rPr lang="en-US" sz="1600" dirty="0">
                <a:solidFill>
                  <a:schemeClr val="bg1"/>
                </a:solidFill>
              </a:rPr>
              <a:t>.</a:t>
            </a:r>
          </a:p>
          <a:p>
            <a:r>
              <a:rPr lang="en-US" sz="1600" dirty="0">
                <a:solidFill>
                  <a:schemeClr val="bg1"/>
                </a:solidFill>
              </a:rPr>
              <a:t>More recently, he curated the </a:t>
            </a:r>
            <a:r>
              <a:rPr lang="en-US" sz="1600" b="1" dirty="0">
                <a:solidFill>
                  <a:schemeClr val="bg1"/>
                </a:solidFill>
              </a:rPr>
              <a:t>Holy See Pavilion</a:t>
            </a:r>
            <a:r>
              <a:rPr lang="en-US" sz="1600" dirty="0">
                <a:solidFill>
                  <a:schemeClr val="bg1"/>
                </a:solidFill>
              </a:rPr>
              <a:t> at the XVIII Venice Architecture Biennale (2023), with the project </a:t>
            </a:r>
            <a:r>
              <a:rPr lang="en-US" sz="1600" i="1" dirty="0">
                <a:solidFill>
                  <a:schemeClr val="bg1"/>
                </a:solidFill>
              </a:rPr>
              <a:t>Social Friendship: Meeting in the Garden</a:t>
            </a:r>
            <a:r>
              <a:rPr lang="en-US" sz="1600" dirty="0">
                <a:solidFill>
                  <a:schemeClr val="bg1"/>
                </a:solidFill>
              </a:rPr>
              <a:t>. For more than a decade, he was the artistic director of the </a:t>
            </a:r>
            <a:r>
              <a:rPr lang="en-US" sz="1600" b="1" dirty="0">
                <a:solidFill>
                  <a:schemeClr val="bg1"/>
                </a:solidFill>
              </a:rPr>
              <a:t>Remade in Portugal</a:t>
            </a:r>
            <a:r>
              <a:rPr lang="en-US" sz="1600" dirty="0">
                <a:solidFill>
                  <a:schemeClr val="bg1"/>
                </a:solidFill>
              </a:rPr>
              <a:t> project, in partnership with the EDP Foundation (José Manuel dos Santos and João </a:t>
            </a:r>
            <a:r>
              <a:rPr lang="en-US" sz="1600" dirty="0" err="1">
                <a:solidFill>
                  <a:schemeClr val="bg1"/>
                </a:solidFill>
              </a:rPr>
              <a:t>Pinharanda</a:t>
            </a:r>
            <a:r>
              <a:rPr lang="en-US" sz="1600" dirty="0">
                <a:solidFill>
                  <a:schemeClr val="bg1"/>
                </a:solidFill>
              </a:rPr>
              <a:t>), promoting ten editions and temporary installations between 2007 and 2018.</a:t>
            </a:r>
          </a:p>
          <a:p>
            <a:endParaRPr lang="en-US" sz="1600" dirty="0">
              <a:solidFill>
                <a:schemeClr val="bg1"/>
              </a:solidFill>
            </a:endParaRPr>
          </a:p>
          <a:p>
            <a:r>
              <a:rPr lang="en-US" sz="1600" dirty="0">
                <a:solidFill>
                  <a:schemeClr val="bg1"/>
                </a:solidFill>
              </a:rPr>
              <a:t>In 2024, he was awarded by Pope Francis the title of </a:t>
            </a:r>
            <a:r>
              <a:rPr lang="en-US" sz="1600" b="1" dirty="0">
                <a:solidFill>
                  <a:schemeClr val="bg1"/>
                </a:solidFill>
              </a:rPr>
              <a:t>Knight of the Order of St. Gregory the Great</a:t>
            </a:r>
            <a:r>
              <a:rPr lang="en-US" sz="1600" dirty="0">
                <a:solidFill>
                  <a:schemeClr val="bg1"/>
                </a:solidFill>
              </a:rPr>
              <a:t>.</a:t>
            </a:r>
          </a:p>
          <a:p>
            <a:endParaRPr lang="pt-PT" sz="1600" dirty="0">
              <a:solidFill>
                <a:schemeClr val="bg1"/>
              </a:solidFill>
              <a:latin typeface="Lionesa SemiSerif regular"/>
            </a:endParaRPr>
          </a:p>
        </p:txBody>
      </p:sp>
      <p:sp>
        <p:nvSpPr>
          <p:cNvPr id="3" name="Título 1">
            <a:extLst>
              <a:ext uri="{FF2B5EF4-FFF2-40B4-BE49-F238E27FC236}">
                <a16:creationId xmlns:a16="http://schemas.microsoft.com/office/drawing/2014/main" id="{27CF8074-1863-5BC6-5E01-11988BDCFE52}"/>
              </a:ext>
            </a:extLst>
          </p:cNvPr>
          <p:cNvSpPr txBox="1">
            <a:spLocks/>
          </p:cNvSpPr>
          <p:nvPr/>
        </p:nvSpPr>
        <p:spPr>
          <a:xfrm rot="21245714">
            <a:off x="1262140" y="1090440"/>
            <a:ext cx="3255005" cy="762000"/>
          </a:xfrm>
          <a:prstGeom prst="rect">
            <a:avLst/>
          </a:prstGeom>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GB" sz="3600" b="1" dirty="0">
                <a:solidFill>
                  <a:schemeClr val="bg1"/>
                </a:solidFill>
                <a:latin typeface="Lionesa SemiSerif regular"/>
              </a:rPr>
              <a:t>CURATOR</a:t>
            </a:r>
            <a:endParaRPr lang="pt-PT" dirty="0">
              <a:solidFill>
                <a:schemeClr val="bg1"/>
              </a:solidFill>
            </a:endParaRPr>
          </a:p>
        </p:txBody>
      </p:sp>
      <p:sp>
        <p:nvSpPr>
          <p:cNvPr id="6" name="Título 1">
            <a:extLst>
              <a:ext uri="{FF2B5EF4-FFF2-40B4-BE49-F238E27FC236}">
                <a16:creationId xmlns:a16="http://schemas.microsoft.com/office/drawing/2014/main" id="{559FFE2F-1063-5726-A718-F2424D6557BC}"/>
              </a:ext>
            </a:extLst>
          </p:cNvPr>
          <p:cNvSpPr txBox="1">
            <a:spLocks/>
          </p:cNvSpPr>
          <p:nvPr/>
        </p:nvSpPr>
        <p:spPr>
          <a:xfrm rot="21245714">
            <a:off x="3102300" y="1051186"/>
            <a:ext cx="8853314" cy="762000"/>
          </a:xfrm>
          <a:prstGeom prst="rect">
            <a:avLst/>
          </a:prstGeom>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GB" sz="3600" b="1" dirty="0">
                <a:solidFill>
                  <a:schemeClr val="bg1"/>
                </a:solidFill>
                <a:latin typeface="Lionesa SemiSerif regular"/>
              </a:rPr>
              <a:t>Roberto Cremascoli</a:t>
            </a:r>
          </a:p>
        </p:txBody>
      </p:sp>
    </p:spTree>
    <p:extLst>
      <p:ext uri="{BB962C8B-B14F-4D97-AF65-F5344CB8AC3E}">
        <p14:creationId xmlns:p14="http://schemas.microsoft.com/office/powerpoint/2010/main" val="3325025013"/>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13d3230-1ef3-478b-a2b2-36a693a05757">
      <Terms xmlns="http://schemas.microsoft.com/office/infopath/2007/PartnerControls"/>
    </lcf76f155ced4ddcb4097134ff3c332f>
    <TaxCatchAll xmlns="66467064-8d41-4501-9b85-67979d0605d5" xsi:nil="true"/>
    <SharedWithUsers xmlns="66467064-8d41-4501-9b85-67979d0605d5">
      <UserInfo>
        <DisplayName/>
        <AccountId xsi:nil="true"/>
        <AccountType/>
      </UserInfo>
    </SharedWithUsers>
    <MediaLengthInSeconds xmlns="413d3230-1ef3-478b-a2b2-36a693a0575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66D64F951B8E6E4694A917CF4D5AD605" ma:contentTypeVersion="15" ma:contentTypeDescription="Criar um novo documento." ma:contentTypeScope="" ma:versionID="e5450923288c63c82d03a679559077af">
  <xsd:schema xmlns:xsd="http://www.w3.org/2001/XMLSchema" xmlns:xs="http://www.w3.org/2001/XMLSchema" xmlns:p="http://schemas.microsoft.com/office/2006/metadata/properties" xmlns:ns2="413d3230-1ef3-478b-a2b2-36a693a05757" xmlns:ns3="66467064-8d41-4501-9b85-67979d0605d5" targetNamespace="http://schemas.microsoft.com/office/2006/metadata/properties" ma:root="true" ma:fieldsID="877af53e2780f4a049015fcedd387135" ns2:_="" ns3:_="">
    <xsd:import namespace="413d3230-1ef3-478b-a2b2-36a693a05757"/>
    <xsd:import namespace="66467064-8d41-4501-9b85-67979d0605d5"/>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Location" minOccurs="0"/>
                <xsd:element ref="ns2:lcf76f155ced4ddcb4097134ff3c332f" minOccurs="0"/>
                <xsd:element ref="ns3:TaxCatchAll" minOccurs="0"/>
                <xsd:element ref="ns2:MediaServiceOCR"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3d3230-1ef3-478b-a2b2-36a693a057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Location" ma:index="15" nillable="true" ma:displayName="Location" ma:indexed="true" ma:internalName="MediaServiceLocation" ma:readOnly="true">
      <xsd:simpleType>
        <xsd:restriction base="dms:Text"/>
      </xsd:simpleType>
    </xsd:element>
    <xsd:element name="lcf76f155ced4ddcb4097134ff3c332f" ma:index="17" nillable="true" ma:taxonomy="true" ma:internalName="lcf76f155ced4ddcb4097134ff3c332f" ma:taxonomyFieldName="MediaServiceImageTags" ma:displayName="Etiquetas de Imagem" ma:readOnly="false" ma:fieldId="{5cf76f15-5ced-4ddc-b409-7134ff3c332f}" ma:taxonomyMulti="true" ma:sspId="727c5a66-ffaf-4d40-8407-0f519eb539d4"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6467064-8d41-4501-9b85-67979d0605d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678e4190-79fb-44ee-b3fa-2b9cf9290628}" ma:internalName="TaxCatchAll" ma:showField="CatchAllData" ma:web="66467064-8d41-4501-9b85-67979d0605d5">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Detalhes de Partilhado Com"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FB4475-6CA3-4F53-A6E0-D0EFCEE46812}">
  <ds:schemaRefs>
    <ds:schemaRef ds:uri="http://schemas.microsoft.com/office/2006/metadata/properties"/>
    <ds:schemaRef ds:uri="http://schemas.microsoft.com/office/2006/documentManagement/types"/>
    <ds:schemaRef ds:uri="http://purl.org/dc/elements/1.1/"/>
    <ds:schemaRef ds:uri="2b9ceb3b-2b9d-463a-b54d-df1a3c198cfa"/>
    <ds:schemaRef ds:uri="http://schemas.openxmlformats.org/package/2006/metadata/core-properties"/>
    <ds:schemaRef ds:uri="http://purl.org/dc/terms/"/>
    <ds:schemaRef ds:uri="http://www.w3.org/XML/1998/namespace"/>
    <ds:schemaRef ds:uri="http://schemas.microsoft.com/office/infopath/2007/PartnerControls"/>
    <ds:schemaRef ds:uri="ef12cb6e-b3bc-44d1-b97b-4b8d665bb9b1"/>
    <ds:schemaRef ds:uri="http://purl.org/dc/dcmitype/"/>
    <ds:schemaRef ds:uri="413d3230-1ef3-478b-a2b2-36a693a05757"/>
    <ds:schemaRef ds:uri="66467064-8d41-4501-9b85-67979d0605d5"/>
  </ds:schemaRefs>
</ds:datastoreItem>
</file>

<file path=customXml/itemProps2.xml><?xml version="1.0" encoding="utf-8"?>
<ds:datastoreItem xmlns:ds="http://schemas.openxmlformats.org/officeDocument/2006/customXml" ds:itemID="{A6F27135-4391-4808-9943-E97AA35A956B}">
  <ds:schemaRefs>
    <ds:schemaRef ds:uri="http://schemas.microsoft.com/sharepoint/v3/contenttype/forms"/>
  </ds:schemaRefs>
</ds:datastoreItem>
</file>

<file path=customXml/itemProps3.xml><?xml version="1.0" encoding="utf-8"?>
<ds:datastoreItem xmlns:ds="http://schemas.openxmlformats.org/officeDocument/2006/customXml" ds:itemID="{368EB608-D71D-42F2-97F2-EE6E246C51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3d3230-1ef3-478b-a2b2-36a693a05757"/>
    <ds:schemaRef ds:uri="66467064-8d41-4501-9b85-67979d0605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392</TotalTime>
  <Words>1151</Words>
  <Application>Microsoft Office PowerPoint</Application>
  <PresentationFormat>Ecrã Panorâmico</PresentationFormat>
  <Paragraphs>68</Paragraphs>
  <Slides>18</Slides>
  <Notes>1</Notes>
  <HiddenSlides>0</HiddenSlides>
  <MMClips>0</MMClips>
  <ScaleCrop>false</ScaleCrop>
  <HeadingPairs>
    <vt:vector size="6" baseType="variant">
      <vt:variant>
        <vt:lpstr>Tipos de letra usados</vt:lpstr>
      </vt:variant>
      <vt:variant>
        <vt:i4>6</vt:i4>
      </vt:variant>
      <vt:variant>
        <vt:lpstr>Tema</vt:lpstr>
      </vt:variant>
      <vt:variant>
        <vt:i4>1</vt:i4>
      </vt:variant>
      <vt:variant>
        <vt:lpstr>Títulos dos diapositivos</vt:lpstr>
      </vt:variant>
      <vt:variant>
        <vt:i4>18</vt:i4>
      </vt:variant>
    </vt:vector>
  </HeadingPairs>
  <TitlesOfParts>
    <vt:vector size="25" baseType="lpstr">
      <vt:lpstr>Arial</vt:lpstr>
      <vt:lpstr>Calibri</vt:lpstr>
      <vt:lpstr>Calibri Light</vt:lpstr>
      <vt:lpstr>Lionesa Sans Book</vt:lpstr>
      <vt:lpstr>Lionesa SemiSerif</vt:lpstr>
      <vt:lpstr>Lionesa SemiSerif regular</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Sofia Guerra</dc:creator>
  <cp:lastModifiedBy>Rita Marques</cp:lastModifiedBy>
  <cp:revision>110</cp:revision>
  <dcterms:created xsi:type="dcterms:W3CDTF">2024-01-10T18:35:17Z</dcterms:created>
  <dcterms:modified xsi:type="dcterms:W3CDTF">2025-09-25T10:55:03Z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0x01010066D64F951B8E6E4694A917CF4D5AD605</vt:lpwstr>
  </property>
  <property fmtid="{D5CDD505-2E9C-101B-9397-08002B2CF9AE}" pid="3" name="MediaServiceImageTags">
    <vt:lpwstr/>
  </property>
  <property fmtid="{D5CDD505-2E9C-101B-9397-08002B2CF9AE}" pid="4" name="Order">
    <vt:r8>1639600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